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1" r:id="rId1"/>
    <p:sldMasterId id="2147483672" r:id="rId2"/>
  </p:sldMasterIdLst>
  <p:notesMasterIdLst>
    <p:notesMasterId r:id="rId41"/>
  </p:notesMasterIdLst>
  <p:sldIdLst>
    <p:sldId id="257" r:id="rId3"/>
    <p:sldId id="259" r:id="rId4"/>
    <p:sldId id="264" r:id="rId5"/>
    <p:sldId id="262" r:id="rId6"/>
    <p:sldId id="272" r:id="rId7"/>
    <p:sldId id="265" r:id="rId8"/>
    <p:sldId id="266" r:id="rId9"/>
    <p:sldId id="263" r:id="rId10"/>
    <p:sldId id="267" r:id="rId11"/>
    <p:sldId id="268" r:id="rId12"/>
    <p:sldId id="273" r:id="rId13"/>
    <p:sldId id="274" r:id="rId14"/>
    <p:sldId id="275" r:id="rId15"/>
    <p:sldId id="276" r:id="rId16"/>
    <p:sldId id="277" r:id="rId17"/>
    <p:sldId id="278" r:id="rId18"/>
    <p:sldId id="283" r:id="rId19"/>
    <p:sldId id="284" r:id="rId20"/>
    <p:sldId id="285" r:id="rId21"/>
    <p:sldId id="286" r:id="rId22"/>
    <p:sldId id="288" r:id="rId23"/>
    <p:sldId id="291" r:id="rId24"/>
    <p:sldId id="292" r:id="rId25"/>
    <p:sldId id="293" r:id="rId26"/>
    <p:sldId id="294" r:id="rId27"/>
    <p:sldId id="295" r:id="rId28"/>
    <p:sldId id="296" r:id="rId29"/>
    <p:sldId id="297" r:id="rId30"/>
    <p:sldId id="298" r:id="rId31"/>
    <p:sldId id="299" r:id="rId32"/>
    <p:sldId id="300" r:id="rId33"/>
    <p:sldId id="301" r:id="rId34"/>
    <p:sldId id="302" r:id="rId35"/>
    <p:sldId id="303" r:id="rId36"/>
    <p:sldId id="304" r:id="rId37"/>
    <p:sldId id="305" r:id="rId38"/>
    <p:sldId id="306" r:id="rId39"/>
    <p:sldId id="325" r:id="rId40"/>
  </p:sldIdLst>
  <p:sldSz cx="9144000" cy="5143500" type="screen16x9"/>
  <p:notesSz cx="6858000" cy="9144000"/>
  <p:embeddedFontLst>
    <p:embeddedFont>
      <p:font typeface="Lato" panose="020F0502020204030203" pitchFamily="34" charset="77"/>
      <p:regular r:id="rId42"/>
      <p:bold r:id="rId43"/>
      <p:italic r:id="rId44"/>
      <p:boldItalic r:id="rId45"/>
    </p:embeddedFont>
    <p:embeddedFont>
      <p:font typeface="Open Sans" panose="020B0606030504020204" pitchFamily="34" charset="0"/>
      <p:regular r:id="rId46"/>
      <p:bold r:id="rId47"/>
      <p:italic r:id="rId48"/>
      <p:boldItalic r:id="rId49"/>
    </p:embeddedFont>
    <p:embeddedFont>
      <p:font typeface="Raleway" panose="020B0503030101060003" pitchFamily="34" charset="77"/>
      <p:regular r:id="rId50"/>
      <p:bold r:id="rId51"/>
      <p:italic r:id="rId52"/>
      <p:boldItalic r:id="rId53"/>
    </p:embeddedFont>
    <p:embeddedFont>
      <p:font typeface="Raleway Light" panose="020B0403030101060003" pitchFamily="34" charset="77"/>
      <p:regular r:id="rId54"/>
      <p:bold r:id="rId55"/>
      <p:italic r:id="rId56"/>
      <p:boldItalic r:id="rId5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705"/>
  </p:normalViewPr>
  <p:slideViewPr>
    <p:cSldViewPr snapToGrid="0" snapToObjects="1">
      <p:cViewPr varScale="1">
        <p:scale>
          <a:sx n="144" d="100"/>
          <a:sy n="144" d="100"/>
        </p:scale>
        <p:origin x="720"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font" Target="fonts/font1.fntdata"/><Relationship Id="rId47" Type="http://schemas.openxmlformats.org/officeDocument/2006/relationships/font" Target="fonts/font6.fntdata"/><Relationship Id="rId50" Type="http://schemas.openxmlformats.org/officeDocument/2006/relationships/font" Target="fonts/font9.fntdata"/><Relationship Id="rId55" Type="http://schemas.openxmlformats.org/officeDocument/2006/relationships/font" Target="fonts/font14.fntdata"/><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font" Target="fonts/font4.fntdata"/><Relationship Id="rId53" Type="http://schemas.openxmlformats.org/officeDocument/2006/relationships/font" Target="fonts/font12.fntdata"/><Relationship Id="rId58" Type="http://schemas.openxmlformats.org/officeDocument/2006/relationships/presProps" Target="presProps.xml"/><Relationship Id="rId5" Type="http://schemas.openxmlformats.org/officeDocument/2006/relationships/slide" Target="slides/slide3.xml"/><Relationship Id="rId61" Type="http://schemas.openxmlformats.org/officeDocument/2006/relationships/tableStyles" Target="tableStyle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font" Target="fonts/font2.fntdata"/><Relationship Id="rId48" Type="http://schemas.openxmlformats.org/officeDocument/2006/relationships/font" Target="fonts/font7.fntdata"/><Relationship Id="rId56" Type="http://schemas.openxmlformats.org/officeDocument/2006/relationships/font" Target="fonts/font15.fntdata"/><Relationship Id="rId8" Type="http://schemas.openxmlformats.org/officeDocument/2006/relationships/slide" Target="slides/slide6.xml"/><Relationship Id="rId51" Type="http://schemas.openxmlformats.org/officeDocument/2006/relationships/font" Target="fonts/font10.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font" Target="fonts/font5.fntdata"/><Relationship Id="rId59"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notesMaster" Target="notesMasters/notesMaster1.xml"/><Relationship Id="rId54" Type="http://schemas.openxmlformats.org/officeDocument/2006/relationships/font" Target="fonts/font13.fntdata"/><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8.fntdata"/><Relationship Id="rId57" Type="http://schemas.openxmlformats.org/officeDocument/2006/relationships/font" Target="fonts/font16.fntdata"/><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font" Target="fonts/font3.fntdata"/><Relationship Id="rId52" Type="http://schemas.openxmlformats.org/officeDocument/2006/relationships/font" Target="fonts/font11.fntdata"/><Relationship Id="rId60"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Shape 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Shape 139"/>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40" name="Shape 14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Shape 229"/>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0" name="Shape 23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Shape 266"/>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67" name="Shape 26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With that in mind, here’s what we’re trying to achieve: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Shape 272"/>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73" name="Shape 27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Shape 277"/>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78" name="Shape 27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rtl="0">
              <a:lnSpc>
                <a:spcPct val="90000"/>
              </a:lnSpc>
              <a:spcBef>
                <a:spcPts val="0"/>
              </a:spcBef>
              <a:spcAft>
                <a:spcPts val="0"/>
              </a:spcAft>
              <a:buClr>
                <a:schemeClr val="dk1"/>
              </a:buClr>
              <a:buSzPts val="1200"/>
              <a:buFont typeface="Open Sans"/>
              <a:buChar char="●"/>
            </a:pPr>
            <a:r>
              <a:rPr lang="en" sz="1200">
                <a:solidFill>
                  <a:schemeClr val="dk1"/>
                </a:solidFill>
                <a:latin typeface="Open Sans"/>
                <a:ea typeface="Open Sans"/>
                <a:cs typeface="Open Sans"/>
                <a:sym typeface="Open Sans"/>
              </a:rPr>
              <a:t>Browse altmetrics for your institution </a:t>
            </a:r>
            <a:r>
              <a:rPr lang="en" sz="1200" i="1">
                <a:solidFill>
                  <a:schemeClr val="dk1"/>
                </a:solidFill>
                <a:latin typeface="Open Sans"/>
                <a:ea typeface="Open Sans"/>
                <a:cs typeface="Open Sans"/>
                <a:sym typeface="Open Sans"/>
              </a:rPr>
              <a:t>or</a:t>
            </a:r>
            <a:r>
              <a:rPr lang="en" sz="1200">
                <a:solidFill>
                  <a:schemeClr val="dk1"/>
                </a:solidFill>
                <a:latin typeface="Open Sans"/>
                <a:ea typeface="Open Sans"/>
                <a:cs typeface="Open Sans"/>
                <a:sym typeface="Open Sans"/>
              </a:rPr>
              <a:t> search across the entire Altmetric database of over 7.7 million research outputs with online attention</a:t>
            </a:r>
            <a:endParaRPr sz="1200">
              <a:solidFill>
                <a:schemeClr val="dk1"/>
              </a:solidFill>
              <a:latin typeface="Open Sans"/>
              <a:ea typeface="Open Sans"/>
              <a:cs typeface="Open Sans"/>
              <a:sym typeface="Open Sans"/>
            </a:endParaRPr>
          </a:p>
          <a:p>
            <a:pPr marL="0" lvl="0" indent="0" rtl="0">
              <a:lnSpc>
                <a:spcPct val="90000"/>
              </a:lnSpc>
              <a:spcBef>
                <a:spcPts val="0"/>
              </a:spcBef>
              <a:spcAft>
                <a:spcPts val="0"/>
              </a:spcAft>
              <a:buClr>
                <a:schemeClr val="dk1"/>
              </a:buClr>
              <a:buSzPts val="1100"/>
              <a:buFont typeface="Arial"/>
              <a:buNone/>
            </a:pPr>
            <a:endParaRPr sz="1200">
              <a:solidFill>
                <a:schemeClr val="dk1"/>
              </a:solidFill>
              <a:latin typeface="Open Sans"/>
              <a:ea typeface="Open Sans"/>
              <a:cs typeface="Open Sans"/>
              <a:sym typeface="Open Sans"/>
            </a:endParaRPr>
          </a:p>
          <a:p>
            <a:pPr marL="457200" lvl="0" indent="-304800" rtl="0">
              <a:lnSpc>
                <a:spcPct val="90000"/>
              </a:lnSpc>
              <a:spcBef>
                <a:spcPts val="0"/>
              </a:spcBef>
              <a:spcAft>
                <a:spcPts val="0"/>
              </a:spcAft>
              <a:buClr>
                <a:schemeClr val="dk1"/>
              </a:buClr>
              <a:buSzPts val="1200"/>
              <a:buFont typeface="Open Sans"/>
              <a:buChar char="●"/>
            </a:pPr>
            <a:r>
              <a:rPr lang="en" sz="1200">
                <a:solidFill>
                  <a:schemeClr val="dk1"/>
                </a:solidFill>
                <a:latin typeface="Open Sans"/>
                <a:ea typeface="Open Sans"/>
                <a:cs typeface="Open Sans"/>
                <a:sym typeface="Open Sans"/>
              </a:rPr>
              <a:t>Filter by your authors and departments</a:t>
            </a:r>
            <a:endParaRPr sz="1200">
              <a:solidFill>
                <a:schemeClr val="dk1"/>
              </a:solidFill>
              <a:latin typeface="Open Sans"/>
              <a:ea typeface="Open Sans"/>
              <a:cs typeface="Open Sans"/>
              <a:sym typeface="Open Sans"/>
            </a:endParaRPr>
          </a:p>
          <a:p>
            <a:pPr marL="0" lvl="0" indent="0" rtl="0">
              <a:lnSpc>
                <a:spcPct val="90000"/>
              </a:lnSpc>
              <a:spcBef>
                <a:spcPts val="0"/>
              </a:spcBef>
              <a:spcAft>
                <a:spcPts val="0"/>
              </a:spcAft>
              <a:buClr>
                <a:schemeClr val="dk1"/>
              </a:buClr>
              <a:buSzPts val="1100"/>
              <a:buFont typeface="Arial"/>
              <a:buNone/>
            </a:pPr>
            <a:endParaRPr sz="1200">
              <a:solidFill>
                <a:schemeClr val="dk1"/>
              </a:solidFill>
              <a:latin typeface="Open Sans"/>
              <a:ea typeface="Open Sans"/>
              <a:cs typeface="Open Sans"/>
              <a:sym typeface="Open Sans"/>
            </a:endParaRPr>
          </a:p>
          <a:p>
            <a:pPr marL="457200" lvl="0" indent="-304800" rtl="0">
              <a:lnSpc>
                <a:spcPct val="90000"/>
              </a:lnSpc>
              <a:spcBef>
                <a:spcPts val="0"/>
              </a:spcBef>
              <a:spcAft>
                <a:spcPts val="0"/>
              </a:spcAft>
              <a:buClr>
                <a:schemeClr val="dk1"/>
              </a:buClr>
              <a:buSzPts val="1200"/>
              <a:buFont typeface="Open Sans"/>
              <a:buChar char="●"/>
            </a:pPr>
            <a:r>
              <a:rPr lang="en" sz="1200">
                <a:solidFill>
                  <a:schemeClr val="dk1"/>
                </a:solidFill>
                <a:latin typeface="Open Sans"/>
                <a:ea typeface="Open Sans"/>
                <a:cs typeface="Open Sans"/>
                <a:sym typeface="Open Sans"/>
              </a:rPr>
              <a:t>Search by item type: articles, data sets, books, etc.</a:t>
            </a:r>
            <a:endParaRPr sz="1200">
              <a:solidFill>
                <a:schemeClr val="dk1"/>
              </a:solidFill>
              <a:latin typeface="Open Sans"/>
              <a:ea typeface="Open Sans"/>
              <a:cs typeface="Open Sans"/>
              <a:sym typeface="Open Sans"/>
            </a:endParaRPr>
          </a:p>
          <a:p>
            <a:pPr marL="0" lvl="0" indent="0" rtl="0">
              <a:lnSpc>
                <a:spcPct val="90000"/>
              </a:lnSpc>
              <a:spcBef>
                <a:spcPts val="0"/>
              </a:spcBef>
              <a:spcAft>
                <a:spcPts val="0"/>
              </a:spcAft>
              <a:buClr>
                <a:schemeClr val="dk1"/>
              </a:buClr>
              <a:buSzPts val="1100"/>
              <a:buFont typeface="Arial"/>
              <a:buNone/>
            </a:pPr>
            <a:endParaRPr sz="1200">
              <a:solidFill>
                <a:schemeClr val="dk1"/>
              </a:solidFill>
              <a:latin typeface="Open Sans"/>
              <a:ea typeface="Open Sans"/>
              <a:cs typeface="Open Sans"/>
              <a:sym typeface="Open Sans"/>
            </a:endParaRPr>
          </a:p>
          <a:p>
            <a:pPr marL="457200" lvl="0" indent="-304800" rtl="0">
              <a:lnSpc>
                <a:spcPct val="90000"/>
              </a:lnSpc>
              <a:spcBef>
                <a:spcPts val="0"/>
              </a:spcBef>
              <a:spcAft>
                <a:spcPts val="0"/>
              </a:spcAft>
              <a:buClr>
                <a:schemeClr val="dk1"/>
              </a:buClr>
              <a:buSzPts val="1200"/>
              <a:buFont typeface="Open Sans"/>
              <a:buChar char="●"/>
            </a:pPr>
            <a:r>
              <a:rPr lang="en" sz="1200">
                <a:solidFill>
                  <a:schemeClr val="dk1"/>
                </a:solidFill>
                <a:latin typeface="Open Sans"/>
                <a:ea typeface="Open Sans"/>
                <a:cs typeface="Open Sans"/>
                <a:sym typeface="Open Sans"/>
              </a:rPr>
              <a:t>Sort results by Altmetric Attention Score, mentions in a chosen source, or publication date</a:t>
            </a:r>
            <a:endParaRPr sz="1200">
              <a:solidFill>
                <a:schemeClr val="dk1"/>
              </a:solidFill>
              <a:latin typeface="Open Sans"/>
              <a:ea typeface="Open Sans"/>
              <a:cs typeface="Open Sans"/>
              <a:sym typeface="Open Sans"/>
            </a:endParaRPr>
          </a:p>
          <a:p>
            <a:pPr marL="0" lvl="0" indent="0" rtl="0">
              <a:lnSpc>
                <a:spcPct val="90000"/>
              </a:lnSpc>
              <a:spcBef>
                <a:spcPts val="0"/>
              </a:spcBef>
              <a:spcAft>
                <a:spcPts val="0"/>
              </a:spcAft>
              <a:buClr>
                <a:schemeClr val="dk1"/>
              </a:buClr>
              <a:buSzPts val="1100"/>
              <a:buFont typeface="Arial"/>
              <a:buNone/>
            </a:pPr>
            <a:endParaRPr sz="1200">
              <a:solidFill>
                <a:schemeClr val="dk1"/>
              </a:solidFill>
              <a:latin typeface="Open Sans"/>
              <a:ea typeface="Open Sans"/>
              <a:cs typeface="Open Sans"/>
              <a:sym typeface="Open Sans"/>
            </a:endParaRPr>
          </a:p>
          <a:p>
            <a:pPr marL="457200" lvl="0" indent="-304800" rtl="0">
              <a:lnSpc>
                <a:spcPct val="90000"/>
              </a:lnSpc>
              <a:spcBef>
                <a:spcPts val="0"/>
              </a:spcBef>
              <a:spcAft>
                <a:spcPts val="0"/>
              </a:spcAft>
              <a:buClr>
                <a:schemeClr val="dk1"/>
              </a:buClr>
              <a:buSzPts val="1200"/>
              <a:buFont typeface="Open Sans"/>
              <a:buChar char="●"/>
            </a:pPr>
            <a:r>
              <a:rPr lang="en" sz="1200">
                <a:solidFill>
                  <a:schemeClr val="dk1"/>
                </a:solidFill>
                <a:latin typeface="Open Sans"/>
                <a:ea typeface="Open Sans"/>
                <a:cs typeface="Open Sans"/>
                <a:sym typeface="Open Sans"/>
              </a:rPr>
              <a:t>Analyze and visualize results</a:t>
            </a:r>
            <a:endParaRPr sz="1200">
              <a:solidFill>
                <a:schemeClr val="dk1"/>
              </a:solidFill>
              <a:latin typeface="Open Sans"/>
              <a:ea typeface="Open Sans"/>
              <a:cs typeface="Open Sans"/>
              <a:sym typeface="Open Sans"/>
            </a:endParaRPr>
          </a:p>
          <a:p>
            <a:pPr marL="0" lvl="0" indent="0" rtl="0">
              <a:lnSpc>
                <a:spcPct val="90000"/>
              </a:lnSpc>
              <a:spcBef>
                <a:spcPts val="0"/>
              </a:spcBef>
              <a:spcAft>
                <a:spcPts val="0"/>
              </a:spcAft>
              <a:buClr>
                <a:schemeClr val="dk1"/>
              </a:buClr>
              <a:buSzPts val="1100"/>
              <a:buFont typeface="Arial"/>
              <a:buNone/>
            </a:pPr>
            <a:endParaRPr sz="1200">
              <a:solidFill>
                <a:schemeClr val="dk1"/>
              </a:solidFill>
              <a:latin typeface="Open Sans"/>
              <a:ea typeface="Open Sans"/>
              <a:cs typeface="Open Sans"/>
              <a:sym typeface="Open Sans"/>
            </a:endParaRPr>
          </a:p>
          <a:p>
            <a:pPr marL="457200" lvl="0" indent="-304800" rtl="0">
              <a:lnSpc>
                <a:spcPct val="90000"/>
              </a:lnSpc>
              <a:spcBef>
                <a:spcPts val="0"/>
              </a:spcBef>
              <a:spcAft>
                <a:spcPts val="0"/>
              </a:spcAft>
              <a:buClr>
                <a:schemeClr val="dk1"/>
              </a:buClr>
              <a:buSzPts val="1200"/>
              <a:buFont typeface="Open Sans"/>
              <a:buChar char="●"/>
            </a:pPr>
            <a:r>
              <a:rPr lang="en" sz="1200">
                <a:solidFill>
                  <a:schemeClr val="dk1"/>
                </a:solidFill>
                <a:latin typeface="Open Sans"/>
                <a:ea typeface="Open Sans"/>
                <a:cs typeface="Open Sans"/>
                <a:sym typeface="Open Sans"/>
              </a:rPr>
              <a:t>Save searches, set alerts and export data</a:t>
            </a:r>
            <a:endParaRPr sz="1200">
              <a:solidFill>
                <a:schemeClr val="dk1"/>
              </a:solidFill>
              <a:latin typeface="Open Sans"/>
              <a:ea typeface="Open Sans"/>
              <a:cs typeface="Open Sans"/>
              <a:sym typeface="Open Sans"/>
            </a:endParaRPr>
          </a:p>
          <a:p>
            <a:pPr marL="457200" lvl="0" indent="-304800" rtl="0">
              <a:lnSpc>
                <a:spcPct val="90000"/>
              </a:lnSpc>
              <a:spcBef>
                <a:spcPts val="0"/>
              </a:spcBef>
              <a:spcAft>
                <a:spcPts val="0"/>
              </a:spcAft>
              <a:buClr>
                <a:schemeClr val="dk1"/>
              </a:buClr>
              <a:buSzPts val="1200"/>
              <a:buFont typeface="Open Sans"/>
              <a:buChar char="●"/>
            </a:pPr>
            <a:r>
              <a:rPr lang="en" sz="1200">
                <a:solidFill>
                  <a:schemeClr val="dk1"/>
                </a:solidFill>
                <a:latin typeface="Open Sans"/>
                <a:ea typeface="Open Sans"/>
                <a:cs typeface="Open Sans"/>
                <a:sym typeface="Open Sans"/>
              </a:rPr>
              <a:t>Includes a robust API that allows you to easily integrate Altmetric data into your own dashboards, websites, and reports</a:t>
            </a:r>
            <a:endParaRPr sz="1200">
              <a:solidFill>
                <a:schemeClr val="dk1"/>
              </a:solidFill>
              <a:latin typeface="Open Sans"/>
              <a:ea typeface="Open Sans"/>
              <a:cs typeface="Open Sans"/>
              <a:sym typeface="Open Sans"/>
            </a:endParaRPr>
          </a:p>
          <a:p>
            <a:pPr marL="0" lvl="0" indent="0"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Shape 283"/>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84" name="Shape 28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{For those interested in API-only access}</a:t>
            </a:r>
            <a:endParaRPr/>
          </a:p>
          <a:p>
            <a:pPr marL="0" lvl="0" indent="0">
              <a:spcBef>
                <a:spcPts val="0"/>
              </a:spcBef>
              <a:spcAft>
                <a:spcPts val="0"/>
              </a:spcAft>
              <a:buNone/>
            </a:pPr>
            <a:endParaRPr/>
          </a:p>
          <a:p>
            <a:pPr marL="0" lvl="0" indent="0">
              <a:spcBef>
                <a:spcPts val="0"/>
              </a:spcBef>
              <a:spcAft>
                <a:spcPts val="0"/>
              </a:spcAft>
              <a:buClr>
                <a:schemeClr val="dk1"/>
              </a:buClr>
              <a:buSzPts val="1100"/>
              <a:buFont typeface="Arial"/>
              <a:buNone/>
            </a:pPr>
            <a:r>
              <a:rPr lang="en" sz="1200">
                <a:solidFill>
                  <a:schemeClr val="dk1"/>
                </a:solidFill>
                <a:latin typeface="Open Sans"/>
                <a:ea typeface="Open Sans"/>
                <a:cs typeface="Open Sans"/>
                <a:sym typeface="Open Sans"/>
              </a:rPr>
              <a:t>The Altmetric API gives you access to </a:t>
            </a:r>
            <a:r>
              <a:rPr lang="en" sz="1200">
                <a:solidFill>
                  <a:srgbClr val="34373E"/>
                </a:solidFill>
                <a:latin typeface="Open Sans"/>
                <a:ea typeface="Open Sans"/>
                <a:cs typeface="Open Sans"/>
                <a:sym typeface="Open Sans"/>
              </a:rPr>
              <a:t>metrics data associated with articles, datasets books, and many other research outputs collected by Altmetric.</a:t>
            </a:r>
            <a:endParaRPr sz="1200">
              <a:solidFill>
                <a:srgbClr val="34373E"/>
              </a:solidFill>
              <a:latin typeface="Open Sans"/>
              <a:ea typeface="Open Sans"/>
              <a:cs typeface="Open Sans"/>
              <a:sym typeface="Open Sans"/>
            </a:endParaRPr>
          </a:p>
          <a:p>
            <a:pPr marL="0" lvl="0" indent="0">
              <a:spcBef>
                <a:spcPts val="0"/>
              </a:spcBef>
              <a:spcAft>
                <a:spcPts val="0"/>
              </a:spcAft>
              <a:buNone/>
            </a:pPr>
            <a:endParaRPr/>
          </a:p>
          <a:p>
            <a:pPr marL="0" lvl="0" indent="0" rtl="0">
              <a:lnSpc>
                <a:spcPct val="120000"/>
              </a:lnSpc>
              <a:spcBef>
                <a:spcPts val="700"/>
              </a:spcBef>
              <a:spcAft>
                <a:spcPts val="0"/>
              </a:spcAft>
              <a:buClr>
                <a:schemeClr val="dk1"/>
              </a:buClr>
              <a:buSzPts val="1100"/>
              <a:buFont typeface="Arial"/>
              <a:buNone/>
            </a:pPr>
            <a:r>
              <a:rPr lang="en" sz="1200" b="1">
                <a:solidFill>
                  <a:srgbClr val="34373E"/>
                </a:solidFill>
                <a:latin typeface="Open Sans"/>
                <a:ea typeface="Open Sans"/>
                <a:cs typeface="Open Sans"/>
                <a:sym typeface="Open Sans"/>
              </a:rPr>
              <a:t>Get the answers you want</a:t>
            </a:r>
            <a:endParaRPr sz="1200" b="1">
              <a:solidFill>
                <a:srgbClr val="34373E"/>
              </a:solidFill>
              <a:latin typeface="Open Sans"/>
              <a:ea typeface="Open Sans"/>
              <a:cs typeface="Open Sans"/>
              <a:sym typeface="Open Sans"/>
            </a:endParaRPr>
          </a:p>
          <a:p>
            <a:pPr marL="0" lvl="0" indent="0">
              <a:spcBef>
                <a:spcPts val="700"/>
              </a:spcBef>
              <a:spcAft>
                <a:spcPts val="0"/>
              </a:spcAft>
              <a:buClr>
                <a:schemeClr val="dk1"/>
              </a:buClr>
              <a:buSzPts val="1100"/>
              <a:buFont typeface="Arial"/>
              <a:buNone/>
            </a:pPr>
            <a:r>
              <a:rPr lang="en" sz="1200">
                <a:solidFill>
                  <a:srgbClr val="34373E"/>
                </a:solidFill>
                <a:latin typeface="Open Sans"/>
                <a:ea typeface="Open Sans"/>
                <a:cs typeface="Open Sans"/>
                <a:sym typeface="Open Sans"/>
              </a:rPr>
              <a:t>With full API access you can query all Altmetric data to pull out the insights you need</a:t>
            </a:r>
            <a:endParaRPr sz="1200">
              <a:solidFill>
                <a:srgbClr val="34373E"/>
              </a:solidFill>
              <a:latin typeface="Open Sans"/>
              <a:ea typeface="Open Sans"/>
              <a:cs typeface="Open Sans"/>
              <a:sym typeface="Open Sans"/>
            </a:endParaRPr>
          </a:p>
          <a:p>
            <a:pPr marL="0" lvl="0" indent="0">
              <a:spcBef>
                <a:spcPts val="0"/>
              </a:spcBef>
              <a:spcAft>
                <a:spcPts val="0"/>
              </a:spcAft>
              <a:buClr>
                <a:schemeClr val="dk1"/>
              </a:buClr>
              <a:buSzPts val="1100"/>
              <a:buFont typeface="Arial"/>
              <a:buNone/>
            </a:pPr>
            <a:endParaRPr sz="1200">
              <a:solidFill>
                <a:srgbClr val="34373E"/>
              </a:solidFill>
              <a:latin typeface="Open Sans"/>
              <a:ea typeface="Open Sans"/>
              <a:cs typeface="Open Sans"/>
              <a:sym typeface="Open Sans"/>
            </a:endParaRPr>
          </a:p>
          <a:p>
            <a:pPr marL="0" lvl="0" indent="0" rtl="0">
              <a:lnSpc>
                <a:spcPct val="120000"/>
              </a:lnSpc>
              <a:spcBef>
                <a:spcPts val="700"/>
              </a:spcBef>
              <a:spcAft>
                <a:spcPts val="0"/>
              </a:spcAft>
              <a:buClr>
                <a:schemeClr val="dk1"/>
              </a:buClr>
              <a:buSzPts val="1100"/>
              <a:buFont typeface="Arial"/>
              <a:buNone/>
            </a:pPr>
            <a:r>
              <a:rPr lang="en" sz="1200" b="1">
                <a:solidFill>
                  <a:srgbClr val="34373E"/>
                </a:solidFill>
                <a:latin typeface="Open Sans"/>
                <a:ea typeface="Open Sans"/>
                <a:cs typeface="Open Sans"/>
                <a:sym typeface="Open Sans"/>
              </a:rPr>
              <a:t>Customise the user experience</a:t>
            </a:r>
            <a:endParaRPr sz="1200" b="1">
              <a:solidFill>
                <a:srgbClr val="34373E"/>
              </a:solidFill>
              <a:latin typeface="Open Sans"/>
              <a:ea typeface="Open Sans"/>
              <a:cs typeface="Open Sans"/>
              <a:sym typeface="Open Sans"/>
            </a:endParaRPr>
          </a:p>
          <a:p>
            <a:pPr marL="0" lvl="0" indent="0" rtl="0">
              <a:lnSpc>
                <a:spcPct val="115000"/>
              </a:lnSpc>
              <a:spcBef>
                <a:spcPts val="700"/>
              </a:spcBef>
              <a:spcAft>
                <a:spcPts val="0"/>
              </a:spcAft>
              <a:buNone/>
            </a:pPr>
            <a:r>
              <a:rPr lang="en" sz="1200">
                <a:solidFill>
                  <a:srgbClr val="34373E"/>
                </a:solidFill>
                <a:latin typeface="Open Sans"/>
                <a:ea typeface="Open Sans"/>
                <a:cs typeface="Open Sans"/>
                <a:sym typeface="Open Sans"/>
              </a:rPr>
              <a:t>The API enables you to choose how and where Altmetric data appears on your platform</a:t>
            </a:r>
            <a:endParaRPr sz="1200">
              <a:solidFill>
                <a:srgbClr val="34373E"/>
              </a:solidFill>
              <a:latin typeface="Open Sans"/>
              <a:ea typeface="Open Sans"/>
              <a:cs typeface="Open Sans"/>
              <a:sym typeface="Open Sans"/>
            </a:endParaRPr>
          </a:p>
          <a:p>
            <a:pPr marL="0" lvl="0" indent="0" rtl="0">
              <a:lnSpc>
                <a:spcPct val="115000"/>
              </a:lnSpc>
              <a:spcBef>
                <a:spcPts val="0"/>
              </a:spcBef>
              <a:spcAft>
                <a:spcPts val="0"/>
              </a:spcAft>
              <a:buNone/>
            </a:pPr>
            <a:endParaRPr sz="1200">
              <a:solidFill>
                <a:srgbClr val="34373E"/>
              </a:solidFill>
              <a:latin typeface="Open Sans"/>
              <a:ea typeface="Open Sans"/>
              <a:cs typeface="Open Sans"/>
              <a:sym typeface="Open Sans"/>
            </a:endParaRPr>
          </a:p>
          <a:p>
            <a:pPr marL="0" lvl="0" indent="0" rtl="0">
              <a:lnSpc>
                <a:spcPct val="120000"/>
              </a:lnSpc>
              <a:spcBef>
                <a:spcPts val="700"/>
              </a:spcBef>
              <a:spcAft>
                <a:spcPts val="0"/>
              </a:spcAft>
              <a:buNone/>
            </a:pPr>
            <a:r>
              <a:rPr lang="en" sz="1200" b="1">
                <a:solidFill>
                  <a:srgbClr val="34373E"/>
                </a:solidFill>
                <a:latin typeface="Open Sans"/>
                <a:ea typeface="Open Sans"/>
                <a:cs typeface="Open Sans"/>
                <a:sym typeface="Open Sans"/>
              </a:rPr>
              <a:t>Enhanced reporting</a:t>
            </a:r>
            <a:endParaRPr sz="1200" b="1">
              <a:solidFill>
                <a:srgbClr val="34373E"/>
              </a:solidFill>
              <a:latin typeface="Open Sans"/>
              <a:ea typeface="Open Sans"/>
              <a:cs typeface="Open Sans"/>
              <a:sym typeface="Open Sans"/>
            </a:endParaRPr>
          </a:p>
          <a:p>
            <a:pPr marL="0" lvl="0" indent="0" rtl="0">
              <a:lnSpc>
                <a:spcPct val="115000"/>
              </a:lnSpc>
              <a:spcBef>
                <a:spcPts val="1200"/>
              </a:spcBef>
              <a:spcAft>
                <a:spcPts val="0"/>
              </a:spcAft>
              <a:buNone/>
            </a:pPr>
            <a:r>
              <a:rPr lang="en" sz="1200">
                <a:solidFill>
                  <a:srgbClr val="34373E"/>
                </a:solidFill>
                <a:latin typeface="Open Sans"/>
                <a:ea typeface="Open Sans"/>
                <a:cs typeface="Open Sans"/>
                <a:sym typeface="Open Sans"/>
              </a:rPr>
              <a:t>Altmetric data can be fed via the API into other internal systems, making it easy to enhance existing reporting workflows</a:t>
            </a:r>
            <a:endParaRPr sz="1200">
              <a:solidFill>
                <a:srgbClr val="34373E"/>
              </a:solidFill>
              <a:latin typeface="Open Sans"/>
              <a:ea typeface="Open Sans"/>
              <a:cs typeface="Open Sans"/>
              <a:sym typeface="Open Sans"/>
            </a:endParaRPr>
          </a:p>
          <a:p>
            <a:pPr marL="0" lvl="0" indent="0" rtl="0">
              <a:lnSpc>
                <a:spcPct val="120000"/>
              </a:lnSpc>
              <a:spcBef>
                <a:spcPts val="1200"/>
              </a:spcBef>
              <a:spcAft>
                <a:spcPts val="0"/>
              </a:spcAft>
              <a:buNone/>
            </a:pPr>
            <a:r>
              <a:rPr lang="en" sz="1200" b="1">
                <a:solidFill>
                  <a:srgbClr val="34373E"/>
                </a:solidFill>
                <a:latin typeface="Open Sans"/>
                <a:ea typeface="Open Sans"/>
                <a:cs typeface="Open Sans"/>
                <a:sym typeface="Open Sans"/>
              </a:rPr>
              <a:t>A unique view</a:t>
            </a:r>
            <a:endParaRPr sz="1200" b="1">
              <a:solidFill>
                <a:srgbClr val="34373E"/>
              </a:solidFill>
              <a:latin typeface="Open Sans"/>
              <a:ea typeface="Open Sans"/>
              <a:cs typeface="Open Sans"/>
              <a:sym typeface="Open Sans"/>
            </a:endParaRPr>
          </a:p>
          <a:p>
            <a:pPr marL="0" lvl="0" indent="0" rtl="0">
              <a:lnSpc>
                <a:spcPct val="115000"/>
              </a:lnSpc>
              <a:spcBef>
                <a:spcPts val="1200"/>
              </a:spcBef>
              <a:spcAft>
                <a:spcPts val="1200"/>
              </a:spcAft>
              <a:buClr>
                <a:schemeClr val="dk1"/>
              </a:buClr>
              <a:buSzPts val="1100"/>
              <a:buFont typeface="Arial"/>
              <a:buNone/>
            </a:pPr>
            <a:r>
              <a:rPr lang="en" sz="1200">
                <a:solidFill>
                  <a:srgbClr val="34373E"/>
                </a:solidFill>
                <a:latin typeface="Open Sans"/>
                <a:ea typeface="Open Sans"/>
                <a:cs typeface="Open Sans"/>
                <a:sym typeface="Open Sans"/>
              </a:rPr>
              <a:t>Altmetric tracks and collates a wealth of information: access to the full API offers huge scope for what you can uncover and showcase</a:t>
            </a:r>
            <a:endParaRPr sz="1200">
              <a:solidFill>
                <a:srgbClr val="34373E"/>
              </a:solidFill>
              <a:latin typeface="Open Sans"/>
              <a:ea typeface="Open Sans"/>
              <a:cs typeface="Open Sans"/>
              <a:sym typeface="Open San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Shape 289"/>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90" name="Shape 29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endParaRPr sz="1200">
              <a:solidFill>
                <a:schemeClr val="dk1"/>
              </a:solidFill>
            </a:endParaRPr>
          </a:p>
          <a:p>
            <a:pPr marL="0" lvl="0" indent="0">
              <a:spcBef>
                <a:spcPts val="0"/>
              </a:spcBef>
              <a:spcAft>
                <a:spcPts val="0"/>
              </a:spcAft>
              <a:buNone/>
            </a:pPr>
            <a:r>
              <a:rPr lang="en" sz="1200">
                <a:solidFill>
                  <a:schemeClr val="dk1"/>
                </a:solidFill>
                <a:latin typeface="Open Sans"/>
                <a:ea typeface="Open Sans"/>
                <a:cs typeface="Open Sans"/>
                <a:sym typeface="Open Sans"/>
              </a:rPr>
              <a:t>Embed Altmetric Badges on your institutional repository to provide a colourful visualisation showcasing the wider influence and dissemination of your published content</a:t>
            </a:r>
            <a:endParaRPr sz="1200">
              <a:solidFill>
                <a:schemeClr val="dk1"/>
              </a:solidFill>
              <a:latin typeface="Open Sans"/>
              <a:ea typeface="Open Sans"/>
              <a:cs typeface="Open Sans"/>
              <a:sym typeface="Open Sans"/>
            </a:endParaRPr>
          </a:p>
          <a:p>
            <a:pPr marL="0" lvl="0" indent="0">
              <a:spcBef>
                <a:spcPts val="0"/>
              </a:spcBef>
              <a:spcAft>
                <a:spcPts val="0"/>
              </a:spcAft>
              <a:buNone/>
            </a:pPr>
            <a:endParaRPr sz="1200">
              <a:solidFill>
                <a:schemeClr val="dk1"/>
              </a:solidFill>
              <a:latin typeface="Open Sans"/>
              <a:ea typeface="Open Sans"/>
              <a:cs typeface="Open Sans"/>
              <a:sym typeface="Open Sans"/>
            </a:endParaRPr>
          </a:p>
          <a:p>
            <a:pPr marL="0" lvl="0" indent="0" rtl="0">
              <a:spcBef>
                <a:spcPts val="0"/>
              </a:spcBef>
              <a:spcAft>
                <a:spcPts val="0"/>
              </a:spcAft>
              <a:buClr>
                <a:schemeClr val="dk1"/>
              </a:buClr>
              <a:buSzPts val="1100"/>
              <a:buFont typeface="Arial"/>
              <a:buNone/>
            </a:pPr>
            <a:r>
              <a:rPr lang="en" sz="1200">
                <a:solidFill>
                  <a:schemeClr val="dk1"/>
                </a:solidFill>
                <a:latin typeface="Open Sans"/>
                <a:ea typeface="Open Sans"/>
                <a:cs typeface="Open Sans"/>
                <a:sym typeface="Open Sans"/>
              </a:rPr>
              <a:t>The basic badge is available for free, while API subscribers get much richer and more interesting reporting capabilities.</a:t>
            </a:r>
            <a:endParaRPr sz="1200">
              <a:solidFill>
                <a:schemeClr val="dk1"/>
              </a:solidFill>
              <a:latin typeface="Open Sans"/>
              <a:ea typeface="Open Sans"/>
              <a:cs typeface="Open Sans"/>
              <a:sym typeface="Open San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Shape 295"/>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96" name="Shape 29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Shape 344"/>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45" name="Shape 34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15000"/>
              </a:lnSpc>
              <a:spcBef>
                <a:spcPts val="600"/>
              </a:spcBef>
              <a:spcAft>
                <a:spcPts val="0"/>
              </a:spcAft>
              <a:buClr>
                <a:schemeClr val="dk1"/>
              </a:buClr>
              <a:buSzPts val="1100"/>
              <a:buFont typeface="Arial"/>
              <a:buNone/>
            </a:pPr>
            <a:r>
              <a:rPr lang="en" sz="1200">
                <a:solidFill>
                  <a:schemeClr val="dk1"/>
                </a:solidFill>
                <a:latin typeface="Open Sans"/>
                <a:ea typeface="Open Sans"/>
                <a:cs typeface="Open Sans"/>
                <a:sym typeface="Open Sans"/>
              </a:rPr>
              <a:t>Institutional platform</a:t>
            </a:r>
            <a:endParaRPr sz="1200">
              <a:solidFill>
                <a:schemeClr val="dk1"/>
              </a:solidFill>
              <a:latin typeface="Open Sans"/>
              <a:ea typeface="Open Sans"/>
              <a:cs typeface="Open Sans"/>
              <a:sym typeface="Open Sans"/>
            </a:endParaRPr>
          </a:p>
          <a:p>
            <a:pPr marL="0" lvl="0" indent="0" rtl="0">
              <a:lnSpc>
                <a:spcPct val="115000"/>
              </a:lnSpc>
              <a:spcBef>
                <a:spcPts val="500"/>
              </a:spcBef>
              <a:spcAft>
                <a:spcPts val="0"/>
              </a:spcAft>
              <a:buClr>
                <a:schemeClr val="dk1"/>
              </a:buClr>
              <a:buSzPts val="1100"/>
              <a:buFont typeface="Arial"/>
              <a:buNone/>
            </a:pPr>
            <a:r>
              <a:rPr lang="en" sz="1200">
                <a:solidFill>
                  <a:schemeClr val="dk1"/>
                </a:solidFill>
                <a:latin typeface="Open Sans"/>
                <a:ea typeface="Open Sans"/>
                <a:cs typeface="Open Sans"/>
                <a:sym typeface="Open Sans"/>
              </a:rPr>
              <a:t>–Benchmark against peers</a:t>
            </a:r>
            <a:endParaRPr sz="1200">
              <a:solidFill>
                <a:schemeClr val="dk1"/>
              </a:solidFill>
              <a:latin typeface="Open Sans"/>
              <a:ea typeface="Open Sans"/>
              <a:cs typeface="Open Sans"/>
              <a:sym typeface="Open Sans"/>
            </a:endParaRPr>
          </a:p>
          <a:p>
            <a:pPr marL="0" lvl="0" indent="0" rtl="0">
              <a:lnSpc>
                <a:spcPct val="115000"/>
              </a:lnSpc>
              <a:spcBef>
                <a:spcPts val="500"/>
              </a:spcBef>
              <a:spcAft>
                <a:spcPts val="0"/>
              </a:spcAft>
              <a:buClr>
                <a:schemeClr val="dk1"/>
              </a:buClr>
              <a:buSzPts val="1100"/>
              <a:buFont typeface="Arial"/>
              <a:buNone/>
            </a:pPr>
            <a:r>
              <a:rPr lang="en" sz="1200">
                <a:solidFill>
                  <a:schemeClr val="dk1"/>
                </a:solidFill>
                <a:latin typeface="Open Sans"/>
                <a:ea typeface="Open Sans"/>
                <a:cs typeface="Open Sans"/>
                <a:sym typeface="Open Sans"/>
              </a:rPr>
              <a:t>–Evaluate grant success</a:t>
            </a:r>
            <a:endParaRPr sz="1200">
              <a:solidFill>
                <a:schemeClr val="dk1"/>
              </a:solidFill>
              <a:latin typeface="Open Sans"/>
              <a:ea typeface="Open Sans"/>
              <a:cs typeface="Open Sans"/>
              <a:sym typeface="Open Sans"/>
            </a:endParaRPr>
          </a:p>
          <a:p>
            <a:pPr marL="0" lvl="0" indent="0" rtl="0">
              <a:lnSpc>
                <a:spcPct val="115000"/>
              </a:lnSpc>
              <a:spcBef>
                <a:spcPts val="500"/>
              </a:spcBef>
              <a:spcAft>
                <a:spcPts val="0"/>
              </a:spcAft>
              <a:buClr>
                <a:schemeClr val="dk1"/>
              </a:buClr>
              <a:buSzPts val="1100"/>
              <a:buFont typeface="Arial"/>
              <a:buNone/>
            </a:pPr>
            <a:r>
              <a:rPr lang="en" sz="1200">
                <a:solidFill>
                  <a:schemeClr val="dk1"/>
                </a:solidFill>
                <a:latin typeface="Open Sans"/>
                <a:ea typeface="Open Sans"/>
                <a:cs typeface="Open Sans"/>
                <a:sym typeface="Open Sans"/>
              </a:rPr>
              <a:t>–Tenure/Promo</a:t>
            </a:r>
            <a:endParaRPr sz="1200">
              <a:solidFill>
                <a:schemeClr val="dk1"/>
              </a:solidFill>
              <a:latin typeface="Open Sans"/>
              <a:ea typeface="Open Sans"/>
              <a:cs typeface="Open Sans"/>
              <a:sym typeface="Open Sans"/>
            </a:endParaRPr>
          </a:p>
          <a:p>
            <a:pPr marL="0" lvl="0" indent="0" rtl="0">
              <a:lnSpc>
                <a:spcPct val="115000"/>
              </a:lnSpc>
              <a:spcBef>
                <a:spcPts val="500"/>
              </a:spcBef>
              <a:spcAft>
                <a:spcPts val="0"/>
              </a:spcAft>
              <a:buClr>
                <a:schemeClr val="dk1"/>
              </a:buClr>
              <a:buSzPts val="1100"/>
              <a:buFont typeface="Arial"/>
              <a:buNone/>
            </a:pPr>
            <a:r>
              <a:rPr lang="en" sz="1200">
                <a:solidFill>
                  <a:schemeClr val="dk1"/>
                </a:solidFill>
                <a:latin typeface="Open Sans"/>
                <a:ea typeface="Open Sans"/>
                <a:cs typeface="Open Sans"/>
                <a:sym typeface="Open Sans"/>
              </a:rPr>
              <a:t>–Support storytelling</a:t>
            </a:r>
            <a:endParaRPr sz="1200">
              <a:solidFill>
                <a:schemeClr val="dk1"/>
              </a:solidFill>
              <a:latin typeface="Open Sans"/>
              <a:ea typeface="Open Sans"/>
              <a:cs typeface="Open Sans"/>
              <a:sym typeface="Open Sans"/>
            </a:endParaRPr>
          </a:p>
          <a:p>
            <a:pPr marL="0" lvl="0" indent="0" rtl="0">
              <a:lnSpc>
                <a:spcPct val="115000"/>
              </a:lnSpc>
              <a:spcBef>
                <a:spcPts val="400"/>
              </a:spcBef>
              <a:spcAft>
                <a:spcPts val="0"/>
              </a:spcAft>
              <a:buClr>
                <a:schemeClr val="dk1"/>
              </a:buClr>
              <a:buSzPts val="1100"/>
              <a:buFont typeface="Arial"/>
              <a:buNone/>
            </a:pPr>
            <a:r>
              <a:rPr lang="en" sz="1200">
                <a:solidFill>
                  <a:schemeClr val="dk1"/>
                </a:solidFill>
                <a:latin typeface="Open Sans"/>
                <a:ea typeface="Open Sans"/>
                <a:cs typeface="Open Sans"/>
                <a:sym typeface="Open Sans"/>
              </a:rPr>
              <a:t>•Communications and fundraising</a:t>
            </a:r>
            <a:endParaRPr sz="1200">
              <a:solidFill>
                <a:schemeClr val="dk1"/>
              </a:solidFill>
              <a:latin typeface="Open Sans"/>
              <a:ea typeface="Open Sans"/>
              <a:cs typeface="Open Sans"/>
              <a:sym typeface="Open Sans"/>
            </a:endParaRPr>
          </a:p>
          <a:p>
            <a:pPr marL="0" lvl="0" indent="0" rtl="0">
              <a:lnSpc>
                <a:spcPct val="115000"/>
              </a:lnSpc>
              <a:spcBef>
                <a:spcPts val="400"/>
              </a:spcBef>
              <a:spcAft>
                <a:spcPts val="0"/>
              </a:spcAft>
              <a:buClr>
                <a:schemeClr val="dk1"/>
              </a:buClr>
              <a:buSzPts val="1100"/>
              <a:buFont typeface="Arial"/>
              <a:buNone/>
            </a:pPr>
            <a:endParaRPr sz="1200">
              <a:solidFill>
                <a:schemeClr val="dk1"/>
              </a:solidFill>
            </a:endParaRPr>
          </a:p>
          <a:p>
            <a:pPr marL="0" lvl="0" indent="0">
              <a:spcBef>
                <a:spcPts val="0"/>
              </a:spcBef>
              <a:spcAft>
                <a:spcPts val="0"/>
              </a:spcAft>
              <a:buNone/>
            </a:pPr>
            <a:endParaRPr sz="12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Shape 356"/>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57" name="Shape 35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rtl="0">
              <a:lnSpc>
                <a:spcPct val="115000"/>
              </a:lnSpc>
              <a:spcBef>
                <a:spcPts val="600"/>
              </a:spcBef>
              <a:spcAft>
                <a:spcPts val="0"/>
              </a:spcAft>
              <a:buClr>
                <a:schemeClr val="dk1"/>
              </a:buClr>
              <a:buSzPts val="1200"/>
              <a:buChar char="●"/>
            </a:pPr>
            <a:r>
              <a:rPr lang="en" sz="1200">
                <a:solidFill>
                  <a:schemeClr val="dk1"/>
                </a:solidFill>
              </a:rPr>
              <a:t>In 2014 the Biodiversity Heritage Library received a grant to transform the BHL into a more social, semantic digital library.</a:t>
            </a:r>
            <a:endParaRPr sz="1200">
              <a:solidFill>
                <a:schemeClr val="dk1"/>
              </a:solidFill>
            </a:endParaRPr>
          </a:p>
          <a:p>
            <a:pPr marL="0" lvl="0" indent="0" rtl="0">
              <a:lnSpc>
                <a:spcPct val="115000"/>
              </a:lnSpc>
              <a:spcBef>
                <a:spcPts val="600"/>
              </a:spcBef>
              <a:spcAft>
                <a:spcPts val="0"/>
              </a:spcAft>
              <a:buClr>
                <a:schemeClr val="dk1"/>
              </a:buClr>
              <a:buSzPts val="1100"/>
              <a:buFont typeface="Arial"/>
              <a:buNone/>
            </a:pPr>
            <a:endParaRPr sz="1200">
              <a:solidFill>
                <a:schemeClr val="dk1"/>
              </a:solidFill>
            </a:endParaRPr>
          </a:p>
          <a:p>
            <a:pPr marL="457200" lvl="0" indent="-304800" rtl="0">
              <a:lnSpc>
                <a:spcPct val="115000"/>
              </a:lnSpc>
              <a:spcBef>
                <a:spcPts val="600"/>
              </a:spcBef>
              <a:spcAft>
                <a:spcPts val="0"/>
              </a:spcAft>
              <a:buClr>
                <a:schemeClr val="dk1"/>
              </a:buClr>
              <a:buSzPts val="1200"/>
              <a:buChar char="●"/>
            </a:pPr>
            <a:r>
              <a:rPr lang="en" sz="1200">
                <a:solidFill>
                  <a:schemeClr val="dk1"/>
                </a:solidFill>
              </a:rPr>
              <a:t>The BHL launched the Altmetric badges across their online platform and began using the Altmetric Explorer for Institutions.</a:t>
            </a:r>
            <a:endParaRPr sz="1200">
              <a:solidFill>
                <a:schemeClr val="dk1"/>
              </a:solidFill>
            </a:endParaRPr>
          </a:p>
          <a:p>
            <a:pPr marL="0" lvl="0" indent="0" rtl="0">
              <a:lnSpc>
                <a:spcPct val="115000"/>
              </a:lnSpc>
              <a:spcBef>
                <a:spcPts val="600"/>
              </a:spcBef>
              <a:spcAft>
                <a:spcPts val="0"/>
              </a:spcAft>
              <a:buClr>
                <a:schemeClr val="dk1"/>
              </a:buClr>
              <a:buSzPts val="1100"/>
              <a:buFont typeface="Arial"/>
              <a:buNone/>
            </a:pPr>
            <a:endParaRPr sz="1200">
              <a:solidFill>
                <a:schemeClr val="dk1"/>
              </a:solidFill>
            </a:endParaRPr>
          </a:p>
          <a:p>
            <a:pPr marL="457200" lvl="0" indent="-304800" rtl="0">
              <a:lnSpc>
                <a:spcPct val="115000"/>
              </a:lnSpc>
              <a:spcBef>
                <a:spcPts val="600"/>
              </a:spcBef>
              <a:spcAft>
                <a:spcPts val="0"/>
              </a:spcAft>
              <a:buClr>
                <a:schemeClr val="dk1"/>
              </a:buClr>
              <a:buSzPts val="1200"/>
              <a:buChar char="●"/>
            </a:pPr>
            <a:r>
              <a:rPr lang="en" sz="1200">
                <a:solidFill>
                  <a:schemeClr val="dk1"/>
                </a:solidFill>
              </a:rPr>
              <a:t>The BHL have found Altmetric data invaluable for discovering the online conversations around their publications that they previously didn’t know were happening. </a:t>
            </a:r>
            <a:endParaRPr sz="1200">
              <a:solidFill>
                <a:schemeClr val="dk1"/>
              </a:solidFill>
            </a:endParaRPr>
          </a:p>
          <a:p>
            <a:pPr marL="0" lvl="0" indent="0" rtl="0">
              <a:lnSpc>
                <a:spcPct val="115000"/>
              </a:lnSpc>
              <a:spcBef>
                <a:spcPts val="600"/>
              </a:spcBef>
              <a:spcAft>
                <a:spcPts val="0"/>
              </a:spcAft>
              <a:buClr>
                <a:schemeClr val="dk1"/>
              </a:buClr>
              <a:buSzPts val="1100"/>
              <a:buFont typeface="Arial"/>
              <a:buNone/>
            </a:pPr>
            <a:endParaRPr sz="1200">
              <a:solidFill>
                <a:schemeClr val="dk1"/>
              </a:solidFill>
            </a:endParaRPr>
          </a:p>
          <a:p>
            <a:pPr marL="457200" lvl="0" indent="-304800" rtl="0">
              <a:lnSpc>
                <a:spcPct val="115000"/>
              </a:lnSpc>
              <a:spcBef>
                <a:spcPts val="600"/>
              </a:spcBef>
              <a:spcAft>
                <a:spcPts val="0"/>
              </a:spcAft>
              <a:buClr>
                <a:schemeClr val="dk1"/>
              </a:buClr>
              <a:buSzPts val="1200"/>
              <a:buChar char="●"/>
            </a:pPr>
            <a:r>
              <a:rPr lang="en" sz="1200">
                <a:solidFill>
                  <a:schemeClr val="dk1"/>
                </a:solidFill>
              </a:rPr>
              <a:t>The library were also able to use Altmetric Explorer to put together an ongoing outreach and engagement strategy to ensure continued awareness of their outputs.</a:t>
            </a:r>
            <a:endParaRPr sz="1200">
              <a:solidFill>
                <a:schemeClr val="dk1"/>
              </a:solidFill>
            </a:endParaRPr>
          </a:p>
          <a:p>
            <a:pPr marL="0" lvl="0" indent="0" rtl="0">
              <a:lnSpc>
                <a:spcPct val="115000"/>
              </a:lnSpc>
              <a:spcBef>
                <a:spcPts val="600"/>
              </a:spcBef>
              <a:spcAft>
                <a:spcPts val="0"/>
              </a:spcAft>
              <a:buClr>
                <a:schemeClr val="dk1"/>
              </a:buClr>
              <a:buSzPts val="1100"/>
              <a:buFont typeface="Arial"/>
              <a:buNone/>
            </a:pPr>
            <a:endParaRPr sz="1400">
              <a:solidFill>
                <a:schemeClr val="dk1"/>
              </a:solidFill>
            </a:endParaRPr>
          </a:p>
          <a:p>
            <a:pPr marL="0" lvl="0" indent="0" rtl="0">
              <a:lnSpc>
                <a:spcPct val="115000"/>
              </a:lnSpc>
              <a:spcBef>
                <a:spcPts val="600"/>
              </a:spcBef>
              <a:spcAft>
                <a:spcPts val="0"/>
              </a:spcAft>
              <a:buClr>
                <a:schemeClr val="dk1"/>
              </a:buClr>
              <a:buSzPts val="1100"/>
              <a:buFont typeface="Arial"/>
              <a:buNone/>
            </a:pPr>
            <a:r>
              <a:rPr lang="en" sz="1400">
                <a:solidFill>
                  <a:schemeClr val="dk1"/>
                </a:solidFill>
              </a:rPr>
              <a:t> </a:t>
            </a:r>
            <a:endParaRPr sz="1400">
              <a:solidFill>
                <a:schemeClr val="dk1"/>
              </a:solidFill>
            </a:endParaRPr>
          </a:p>
          <a:p>
            <a:pPr marL="0" lvl="0" indent="0"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Shape 362"/>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63" name="Shape 36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17500" rtl="0">
              <a:lnSpc>
                <a:spcPct val="115000"/>
              </a:lnSpc>
              <a:spcBef>
                <a:spcPts val="600"/>
              </a:spcBef>
              <a:spcAft>
                <a:spcPts val="0"/>
              </a:spcAft>
              <a:buClr>
                <a:schemeClr val="dk1"/>
              </a:buClr>
              <a:buSzPts val="1400"/>
              <a:buFont typeface="Open Sans"/>
              <a:buChar char="●"/>
            </a:pPr>
            <a:r>
              <a:rPr lang="en" sz="1200">
                <a:solidFill>
                  <a:schemeClr val="dk1"/>
                </a:solidFill>
                <a:latin typeface="Open Sans"/>
                <a:ea typeface="Open Sans"/>
                <a:cs typeface="Open Sans"/>
                <a:sym typeface="Open Sans"/>
              </a:rPr>
              <a:t>The University of Surrey use bibliometric data alongside Altmetric data to evidence collection management decisions in their library.</a:t>
            </a:r>
            <a:endParaRPr sz="1200">
              <a:solidFill>
                <a:schemeClr val="dk1"/>
              </a:solidFill>
              <a:latin typeface="Open Sans"/>
              <a:ea typeface="Open Sans"/>
              <a:cs typeface="Open Sans"/>
              <a:sym typeface="Open Sans"/>
            </a:endParaRPr>
          </a:p>
          <a:p>
            <a:pPr marL="457200" lvl="0" indent="-304800" rtl="0">
              <a:lnSpc>
                <a:spcPct val="115000"/>
              </a:lnSpc>
              <a:spcBef>
                <a:spcPts val="0"/>
              </a:spcBef>
              <a:spcAft>
                <a:spcPts val="0"/>
              </a:spcAft>
              <a:buClr>
                <a:schemeClr val="dk1"/>
              </a:buClr>
              <a:buSzPts val="1200"/>
              <a:buFont typeface="Open Sans"/>
              <a:buChar char="●"/>
            </a:pPr>
            <a:r>
              <a:rPr lang="en" sz="1200">
                <a:solidFill>
                  <a:schemeClr val="dk1"/>
                </a:solidFill>
                <a:latin typeface="Open Sans"/>
                <a:ea typeface="Open Sans"/>
                <a:cs typeface="Open Sans"/>
                <a:sym typeface="Open Sans"/>
              </a:rPr>
              <a:t>By using Altmetric data they are able to quickly identify journals with articles that have a larger online presence with a higher number of articles available online.</a:t>
            </a:r>
            <a:endParaRPr sz="1200">
              <a:solidFill>
                <a:schemeClr val="dk1"/>
              </a:solidFill>
              <a:latin typeface="Open Sans"/>
              <a:ea typeface="Open Sans"/>
              <a:cs typeface="Open Sans"/>
              <a:sym typeface="Open Sans"/>
            </a:endParaRPr>
          </a:p>
          <a:p>
            <a:pPr marL="457200" lvl="0" indent="-304800" rtl="0">
              <a:lnSpc>
                <a:spcPct val="115000"/>
              </a:lnSpc>
              <a:spcBef>
                <a:spcPts val="0"/>
              </a:spcBef>
              <a:spcAft>
                <a:spcPts val="0"/>
              </a:spcAft>
              <a:buClr>
                <a:schemeClr val="dk1"/>
              </a:buClr>
              <a:buSzPts val="1200"/>
              <a:buFont typeface="Open Sans"/>
              <a:buChar char="●"/>
            </a:pPr>
            <a:r>
              <a:rPr lang="en" sz="1200">
                <a:solidFill>
                  <a:schemeClr val="dk1"/>
                </a:solidFill>
                <a:latin typeface="Open Sans"/>
                <a:ea typeface="Open Sans"/>
                <a:cs typeface="Open Sans"/>
                <a:sym typeface="Open Sans"/>
              </a:rPr>
              <a:t>The benefit of analysing altmetrics data is that they can see which journals are the most accessible to students and, by browsing the mentions a journal has received, make a more informed decision on where to allocate their budget.</a:t>
            </a:r>
            <a:endParaRPr sz="1200">
              <a:solidFill>
                <a:schemeClr val="dk1"/>
              </a:solidFill>
              <a:latin typeface="Open Sans"/>
              <a:ea typeface="Open Sans"/>
              <a:cs typeface="Open Sans"/>
              <a:sym typeface="Open Sans"/>
            </a:endParaRPr>
          </a:p>
          <a:p>
            <a:pPr marL="0" lvl="0" indent="0" rtl="0">
              <a:lnSpc>
                <a:spcPct val="115000"/>
              </a:lnSpc>
              <a:spcBef>
                <a:spcPts val="600"/>
              </a:spcBef>
              <a:spcAft>
                <a:spcPts val="0"/>
              </a:spcAft>
              <a:buClr>
                <a:schemeClr val="dk1"/>
              </a:buClr>
              <a:buSzPts val="1100"/>
              <a:buFont typeface="Arial"/>
              <a:buNone/>
            </a:pPr>
            <a:r>
              <a:rPr lang="en" sz="1400">
                <a:solidFill>
                  <a:schemeClr val="dk1"/>
                </a:solidFill>
              </a:rPr>
              <a:t>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Shape 15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4" name="Shape 15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7"/>
        <p:cNvGrpSpPr/>
        <p:nvPr/>
      </p:nvGrpSpPr>
      <p:grpSpPr>
        <a:xfrm>
          <a:off x="0" y="0"/>
          <a:ext cx="0" cy="0"/>
          <a:chOff x="0" y="0"/>
          <a:chExt cx="0" cy="0"/>
        </a:xfrm>
      </p:grpSpPr>
      <p:sp>
        <p:nvSpPr>
          <p:cNvPr id="368" name="Shape 368"/>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69" name="Shape 36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rtl="0">
              <a:lnSpc>
                <a:spcPct val="115000"/>
              </a:lnSpc>
              <a:spcBef>
                <a:spcPts val="600"/>
              </a:spcBef>
              <a:spcAft>
                <a:spcPts val="0"/>
              </a:spcAft>
              <a:buClr>
                <a:schemeClr val="dk1"/>
              </a:buClr>
              <a:buSzPts val="1200"/>
              <a:buFont typeface="Open Sans"/>
              <a:buChar char="●"/>
            </a:pPr>
            <a:r>
              <a:rPr lang="en" sz="1200">
                <a:solidFill>
                  <a:schemeClr val="dk1"/>
                </a:solidFill>
                <a:latin typeface="Open Sans"/>
                <a:ea typeface="Open Sans"/>
                <a:cs typeface="Open Sans"/>
                <a:sym typeface="Open Sans"/>
              </a:rPr>
              <a:t>Juergen Wastl, Head of Research information at the University of Cambridge used altmetrics to identify and provide information and metadata relating to submissions for governmental and other mandatory returns, such as the REF.</a:t>
            </a:r>
            <a:endParaRPr sz="1200">
              <a:solidFill>
                <a:schemeClr val="dk1"/>
              </a:solidFill>
              <a:latin typeface="Open Sans"/>
              <a:ea typeface="Open Sans"/>
              <a:cs typeface="Open Sans"/>
              <a:sym typeface="Open Sans"/>
            </a:endParaRPr>
          </a:p>
          <a:p>
            <a:pPr marL="0" lvl="0" indent="0" rtl="0">
              <a:lnSpc>
                <a:spcPct val="115000"/>
              </a:lnSpc>
              <a:spcBef>
                <a:spcPts val="600"/>
              </a:spcBef>
              <a:spcAft>
                <a:spcPts val="0"/>
              </a:spcAft>
              <a:buNone/>
            </a:pPr>
            <a:endParaRPr sz="1200">
              <a:solidFill>
                <a:schemeClr val="dk1"/>
              </a:solidFill>
              <a:latin typeface="Open Sans"/>
              <a:ea typeface="Open Sans"/>
              <a:cs typeface="Open Sans"/>
              <a:sym typeface="Open Sans"/>
            </a:endParaRPr>
          </a:p>
          <a:p>
            <a:pPr marL="457200" lvl="0" indent="-304800" rtl="0">
              <a:lnSpc>
                <a:spcPct val="115000"/>
              </a:lnSpc>
              <a:spcBef>
                <a:spcPts val="600"/>
              </a:spcBef>
              <a:spcAft>
                <a:spcPts val="0"/>
              </a:spcAft>
              <a:buClr>
                <a:schemeClr val="dk1"/>
              </a:buClr>
              <a:buSzPts val="1200"/>
              <a:buFont typeface="Open Sans"/>
              <a:buChar char="●"/>
            </a:pPr>
            <a:r>
              <a:rPr lang="en" sz="1200">
                <a:solidFill>
                  <a:schemeClr val="dk1"/>
                </a:solidFill>
                <a:latin typeface="Open Sans"/>
                <a:ea typeface="Open Sans"/>
                <a:cs typeface="Open Sans"/>
                <a:sym typeface="Open Sans"/>
              </a:rPr>
              <a:t>By using the Altmetric Explorer for Institutions the Juergen and his team were able to find valuable engagement highlights, including over 400 mentions of their research in policy documents. </a:t>
            </a:r>
            <a:endParaRPr sz="1200">
              <a:solidFill>
                <a:schemeClr val="dk1"/>
              </a:solidFill>
              <a:latin typeface="Open Sans"/>
              <a:ea typeface="Open Sans"/>
              <a:cs typeface="Open Sans"/>
              <a:sym typeface="Open Sans"/>
            </a:endParaRPr>
          </a:p>
          <a:p>
            <a:pPr marL="0" lvl="0" indent="0" rtl="0">
              <a:lnSpc>
                <a:spcPct val="115000"/>
              </a:lnSpc>
              <a:spcBef>
                <a:spcPts val="600"/>
              </a:spcBef>
              <a:spcAft>
                <a:spcPts val="0"/>
              </a:spcAft>
              <a:buNone/>
            </a:pPr>
            <a:endParaRPr sz="1200">
              <a:solidFill>
                <a:schemeClr val="dk1"/>
              </a:solidFill>
              <a:latin typeface="Open Sans"/>
              <a:ea typeface="Open Sans"/>
              <a:cs typeface="Open Sans"/>
              <a:sym typeface="Open San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9"/>
        <p:cNvGrpSpPr/>
        <p:nvPr/>
      </p:nvGrpSpPr>
      <p:grpSpPr>
        <a:xfrm>
          <a:off x="0" y="0"/>
          <a:ext cx="0" cy="0"/>
          <a:chOff x="0" y="0"/>
          <a:chExt cx="0" cy="0"/>
        </a:xfrm>
      </p:grpSpPr>
      <p:sp>
        <p:nvSpPr>
          <p:cNvPr id="380" name="Shape 380"/>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81" name="Shape 38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rtl="0">
              <a:lnSpc>
                <a:spcPct val="115000"/>
              </a:lnSpc>
              <a:spcBef>
                <a:spcPts val="600"/>
              </a:spcBef>
              <a:spcAft>
                <a:spcPts val="0"/>
              </a:spcAft>
              <a:buClr>
                <a:schemeClr val="dk1"/>
              </a:buClr>
              <a:buSzPts val="1200"/>
              <a:buFont typeface="Open Sans"/>
              <a:buChar char="-"/>
            </a:pPr>
            <a:r>
              <a:rPr lang="en" sz="1200">
                <a:solidFill>
                  <a:schemeClr val="dk1"/>
                </a:solidFill>
                <a:latin typeface="Open Sans"/>
                <a:ea typeface="Open Sans"/>
                <a:cs typeface="Open Sans"/>
                <a:sym typeface="Open Sans"/>
              </a:rPr>
              <a:t>The Academic Engagement team use the Altmetric Explorer for Institutions to demonstrate the effects of outreach activities.</a:t>
            </a:r>
            <a:endParaRPr sz="1200">
              <a:solidFill>
                <a:schemeClr val="dk1"/>
              </a:solidFill>
              <a:latin typeface="Open Sans"/>
              <a:ea typeface="Open Sans"/>
              <a:cs typeface="Open Sans"/>
              <a:sym typeface="Open Sans"/>
            </a:endParaRPr>
          </a:p>
          <a:p>
            <a:pPr marL="0" lvl="0" indent="0" rtl="0">
              <a:lnSpc>
                <a:spcPct val="115000"/>
              </a:lnSpc>
              <a:spcBef>
                <a:spcPts val="600"/>
              </a:spcBef>
              <a:spcAft>
                <a:spcPts val="0"/>
              </a:spcAft>
              <a:buNone/>
            </a:pPr>
            <a:endParaRPr sz="1200">
              <a:solidFill>
                <a:schemeClr val="dk1"/>
              </a:solidFill>
              <a:latin typeface="Open Sans"/>
              <a:ea typeface="Open Sans"/>
              <a:cs typeface="Open Sans"/>
              <a:sym typeface="Open Sans"/>
            </a:endParaRPr>
          </a:p>
          <a:p>
            <a:pPr marL="457200" lvl="0" indent="-304800" rtl="0">
              <a:lnSpc>
                <a:spcPct val="115000"/>
              </a:lnSpc>
              <a:spcBef>
                <a:spcPts val="600"/>
              </a:spcBef>
              <a:spcAft>
                <a:spcPts val="0"/>
              </a:spcAft>
              <a:buClr>
                <a:schemeClr val="dk1"/>
              </a:buClr>
              <a:buSzPts val="1200"/>
              <a:buFont typeface="Open Sans"/>
              <a:buChar char="-"/>
            </a:pPr>
            <a:r>
              <a:rPr lang="en" sz="1200">
                <a:solidFill>
                  <a:schemeClr val="dk1"/>
                </a:solidFill>
                <a:latin typeface="Open Sans"/>
                <a:ea typeface="Open Sans"/>
                <a:cs typeface="Open Sans"/>
                <a:sym typeface="Open Sans"/>
              </a:rPr>
              <a:t>Used by academics to identify key contacts to target to ensure their work reaches a relevant audience.</a:t>
            </a:r>
            <a:endParaRPr sz="1200">
              <a:solidFill>
                <a:schemeClr val="dk1"/>
              </a:solidFill>
              <a:latin typeface="Open Sans"/>
              <a:ea typeface="Open Sans"/>
              <a:cs typeface="Open Sans"/>
              <a:sym typeface="Open Sans"/>
            </a:endParaRPr>
          </a:p>
          <a:p>
            <a:pPr marL="0" lvl="0" indent="0" rtl="0">
              <a:lnSpc>
                <a:spcPct val="115000"/>
              </a:lnSpc>
              <a:spcBef>
                <a:spcPts val="600"/>
              </a:spcBef>
              <a:spcAft>
                <a:spcPts val="0"/>
              </a:spcAft>
              <a:buNone/>
            </a:pPr>
            <a:endParaRPr sz="1200">
              <a:solidFill>
                <a:schemeClr val="dk1"/>
              </a:solidFill>
              <a:latin typeface="Open Sans"/>
              <a:ea typeface="Open Sans"/>
              <a:cs typeface="Open Sans"/>
              <a:sym typeface="Open Sans"/>
            </a:endParaRPr>
          </a:p>
          <a:p>
            <a:pPr marL="457200" lvl="0" indent="-304800" rtl="0">
              <a:lnSpc>
                <a:spcPct val="115000"/>
              </a:lnSpc>
              <a:spcBef>
                <a:spcPts val="600"/>
              </a:spcBef>
              <a:spcAft>
                <a:spcPts val="0"/>
              </a:spcAft>
              <a:buClr>
                <a:schemeClr val="dk1"/>
              </a:buClr>
              <a:buSzPts val="1200"/>
              <a:buFont typeface="Open Sans"/>
              <a:buChar char="-"/>
            </a:pPr>
            <a:r>
              <a:rPr lang="en" sz="1200">
                <a:solidFill>
                  <a:schemeClr val="dk1"/>
                </a:solidFill>
                <a:latin typeface="Open Sans"/>
                <a:ea typeface="Open Sans"/>
                <a:cs typeface="Open Sans"/>
                <a:sym typeface="Open Sans"/>
              </a:rPr>
              <a:t>The Research Services team use the Explorer to identify journals which see a lot of online attention for potential inclusion in reading lists.</a:t>
            </a:r>
            <a:endParaRPr sz="1200">
              <a:solidFill>
                <a:schemeClr val="dk1"/>
              </a:solidFill>
              <a:latin typeface="Open Sans"/>
              <a:ea typeface="Open Sans"/>
              <a:cs typeface="Open Sans"/>
              <a:sym typeface="Open Sans"/>
            </a:endParaRPr>
          </a:p>
          <a:p>
            <a:pPr marL="457200" lvl="0" indent="-304800" rtl="0">
              <a:lnSpc>
                <a:spcPct val="115000"/>
              </a:lnSpc>
              <a:spcBef>
                <a:spcPts val="0"/>
              </a:spcBef>
              <a:spcAft>
                <a:spcPts val="0"/>
              </a:spcAft>
              <a:buClr>
                <a:schemeClr val="dk1"/>
              </a:buClr>
              <a:buSzPts val="1200"/>
              <a:buFont typeface="Open Sans"/>
              <a:buChar char="-"/>
            </a:pPr>
            <a:r>
              <a:rPr lang="en" sz="1200">
                <a:solidFill>
                  <a:schemeClr val="dk1"/>
                </a:solidFill>
                <a:latin typeface="Open Sans"/>
                <a:ea typeface="Open Sans"/>
                <a:cs typeface="Open Sans"/>
                <a:sym typeface="Open Sans"/>
              </a:rPr>
              <a:t>Scott Taylor is part of the Research Services team at The University of Manchester.</a:t>
            </a:r>
            <a:endParaRPr sz="1200">
              <a:solidFill>
                <a:schemeClr val="dk1"/>
              </a:solidFill>
              <a:latin typeface="Open Sans"/>
              <a:ea typeface="Open Sans"/>
              <a:cs typeface="Open Sans"/>
              <a:sym typeface="Open Sans"/>
            </a:endParaRPr>
          </a:p>
          <a:p>
            <a:pPr marL="0" lvl="0" indent="0" rtl="0">
              <a:lnSpc>
                <a:spcPct val="115000"/>
              </a:lnSpc>
              <a:spcBef>
                <a:spcPts val="600"/>
              </a:spcBef>
              <a:spcAft>
                <a:spcPts val="0"/>
              </a:spcAft>
              <a:buClr>
                <a:schemeClr val="dk1"/>
              </a:buClr>
              <a:buSzPts val="1100"/>
              <a:buFont typeface="Arial"/>
              <a:buNone/>
            </a:pPr>
            <a:endParaRPr sz="1200">
              <a:solidFill>
                <a:schemeClr val="dk1"/>
              </a:solidFill>
              <a:latin typeface="Open Sans"/>
              <a:ea typeface="Open Sans"/>
              <a:cs typeface="Open Sans"/>
              <a:sym typeface="Open Sans"/>
            </a:endParaRPr>
          </a:p>
          <a:p>
            <a:pPr marL="457200" lvl="0" indent="-304800" rtl="0">
              <a:lnSpc>
                <a:spcPct val="115000"/>
              </a:lnSpc>
              <a:spcBef>
                <a:spcPts val="600"/>
              </a:spcBef>
              <a:spcAft>
                <a:spcPts val="0"/>
              </a:spcAft>
              <a:buClr>
                <a:schemeClr val="dk1"/>
              </a:buClr>
              <a:buSzPts val="1200"/>
              <a:buFont typeface="Open Sans"/>
              <a:buChar char="●"/>
            </a:pPr>
            <a:r>
              <a:rPr lang="en" sz="1200">
                <a:solidFill>
                  <a:schemeClr val="dk1"/>
                </a:solidFill>
                <a:latin typeface="Open Sans"/>
                <a:ea typeface="Open Sans"/>
                <a:cs typeface="Open Sans"/>
                <a:sym typeface="Open Sans"/>
              </a:rPr>
              <a:t>Scott’s team was looking for new ways to monitor outreach and public engagement activities for their departments and faculty.</a:t>
            </a:r>
            <a:endParaRPr sz="1200">
              <a:solidFill>
                <a:schemeClr val="dk1"/>
              </a:solidFill>
              <a:latin typeface="Open Sans"/>
              <a:ea typeface="Open Sans"/>
              <a:cs typeface="Open Sans"/>
              <a:sym typeface="Open Sans"/>
            </a:endParaRPr>
          </a:p>
          <a:p>
            <a:pPr marL="0" lvl="0" indent="0" rtl="0">
              <a:lnSpc>
                <a:spcPct val="115000"/>
              </a:lnSpc>
              <a:spcBef>
                <a:spcPts val="600"/>
              </a:spcBef>
              <a:spcAft>
                <a:spcPts val="0"/>
              </a:spcAft>
              <a:buClr>
                <a:schemeClr val="dk1"/>
              </a:buClr>
              <a:buSzPts val="1100"/>
              <a:buFont typeface="Arial"/>
              <a:buNone/>
            </a:pPr>
            <a:endParaRPr sz="1200">
              <a:solidFill>
                <a:schemeClr val="dk1"/>
              </a:solidFill>
              <a:latin typeface="Open Sans"/>
              <a:ea typeface="Open Sans"/>
              <a:cs typeface="Open Sans"/>
              <a:sym typeface="Open Sans"/>
            </a:endParaRPr>
          </a:p>
          <a:p>
            <a:pPr marL="457200" lvl="0" indent="-304800" rtl="0">
              <a:lnSpc>
                <a:spcPct val="115000"/>
              </a:lnSpc>
              <a:spcBef>
                <a:spcPts val="600"/>
              </a:spcBef>
              <a:spcAft>
                <a:spcPts val="0"/>
              </a:spcAft>
              <a:buClr>
                <a:schemeClr val="dk1"/>
              </a:buClr>
              <a:buSzPts val="1200"/>
              <a:buFont typeface="Open Sans"/>
              <a:buChar char="●"/>
            </a:pPr>
            <a:r>
              <a:rPr lang="en" sz="1200">
                <a:solidFill>
                  <a:schemeClr val="dk1"/>
                </a:solidFill>
                <a:latin typeface="Open Sans"/>
                <a:ea typeface="Open Sans"/>
                <a:cs typeface="Open Sans"/>
                <a:sym typeface="Open Sans"/>
              </a:rPr>
              <a:t>Scott and his team used the Altmetric Explorer to set up automated alerts to to keep up with coverage of their institutions outputs to highlight to authors and department heads</a:t>
            </a:r>
            <a:endParaRPr sz="1200">
              <a:solidFill>
                <a:schemeClr val="dk1"/>
              </a:solidFill>
              <a:latin typeface="Open Sans"/>
              <a:ea typeface="Open Sans"/>
              <a:cs typeface="Open Sans"/>
              <a:sym typeface="Open Sans"/>
            </a:endParaRPr>
          </a:p>
          <a:p>
            <a:pPr marL="0" lvl="0" indent="0" rtl="0">
              <a:lnSpc>
                <a:spcPct val="115000"/>
              </a:lnSpc>
              <a:spcBef>
                <a:spcPts val="600"/>
              </a:spcBef>
              <a:spcAft>
                <a:spcPts val="0"/>
              </a:spcAft>
              <a:buNone/>
            </a:pPr>
            <a:endParaRPr sz="1200">
              <a:solidFill>
                <a:schemeClr val="dk1"/>
              </a:solidFill>
              <a:latin typeface="Open Sans"/>
              <a:ea typeface="Open Sans"/>
              <a:cs typeface="Open Sans"/>
              <a:sym typeface="Open San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
        <p:cNvGrpSpPr/>
        <p:nvPr/>
      </p:nvGrpSpPr>
      <p:grpSpPr>
        <a:xfrm>
          <a:off x="0" y="0"/>
          <a:ext cx="0" cy="0"/>
          <a:chOff x="0" y="0"/>
          <a:chExt cx="0" cy="0"/>
        </a:xfrm>
      </p:grpSpPr>
      <p:sp>
        <p:nvSpPr>
          <p:cNvPr id="400" name="Shape 40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01" name="Shape 40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5"/>
        <p:cNvGrpSpPr/>
        <p:nvPr/>
      </p:nvGrpSpPr>
      <p:grpSpPr>
        <a:xfrm>
          <a:off x="0" y="0"/>
          <a:ext cx="0" cy="0"/>
          <a:chOff x="0" y="0"/>
          <a:chExt cx="0" cy="0"/>
        </a:xfrm>
      </p:grpSpPr>
      <p:sp>
        <p:nvSpPr>
          <p:cNvPr id="406" name="Shape 406"/>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07" name="Shape 40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ctr" rtl="0">
              <a:lnSpc>
                <a:spcPct val="115000"/>
              </a:lnSpc>
              <a:spcBef>
                <a:spcPts val="0"/>
              </a:spcBef>
              <a:spcAft>
                <a:spcPts val="0"/>
              </a:spcAft>
              <a:buClr>
                <a:schemeClr val="dk1"/>
              </a:buClr>
              <a:buSzPts val="1100"/>
              <a:buFont typeface="Arial"/>
              <a:buNone/>
            </a:pPr>
            <a:r>
              <a:rPr lang="en" sz="1200" b="1">
                <a:solidFill>
                  <a:schemeClr val="dk1"/>
                </a:solidFill>
                <a:latin typeface="Open Sans"/>
                <a:ea typeface="Open Sans"/>
                <a:cs typeface="Open Sans"/>
                <a:sym typeface="Open Sans"/>
              </a:rPr>
              <a:t>SEARCH</a:t>
            </a:r>
            <a:endParaRPr sz="1200" b="1">
              <a:solidFill>
                <a:schemeClr val="dk1"/>
              </a:solidFill>
              <a:latin typeface="Open Sans"/>
              <a:ea typeface="Open Sans"/>
              <a:cs typeface="Open Sans"/>
              <a:sym typeface="Open Sans"/>
            </a:endParaRPr>
          </a:p>
          <a:p>
            <a:pPr marL="457200" lvl="0" indent="-304800" rtl="0">
              <a:lnSpc>
                <a:spcPct val="115000"/>
              </a:lnSpc>
              <a:spcBef>
                <a:spcPts val="0"/>
              </a:spcBef>
              <a:spcAft>
                <a:spcPts val="0"/>
              </a:spcAft>
              <a:buClr>
                <a:schemeClr val="dk1"/>
              </a:buClr>
              <a:buSzPts val="1200"/>
              <a:buFont typeface="Open Sans"/>
              <a:buChar char="●"/>
            </a:pPr>
            <a:r>
              <a:rPr lang="en" sz="1200">
                <a:solidFill>
                  <a:schemeClr val="dk1"/>
                </a:solidFill>
                <a:latin typeface="Open Sans"/>
                <a:ea typeface="Open Sans"/>
                <a:cs typeface="Open Sans"/>
                <a:sym typeface="Open Sans"/>
              </a:rPr>
              <a:t>Start in central search bar</a:t>
            </a:r>
            <a:endParaRPr sz="1200">
              <a:solidFill>
                <a:schemeClr val="dk1"/>
              </a:solidFill>
              <a:latin typeface="Open Sans"/>
              <a:ea typeface="Open Sans"/>
              <a:cs typeface="Open Sans"/>
              <a:sym typeface="Open Sans"/>
            </a:endParaRPr>
          </a:p>
          <a:p>
            <a:pPr marL="457200" lvl="0" indent="-304800" rtl="0">
              <a:lnSpc>
                <a:spcPct val="115000"/>
              </a:lnSpc>
              <a:spcBef>
                <a:spcPts val="0"/>
              </a:spcBef>
              <a:spcAft>
                <a:spcPts val="0"/>
              </a:spcAft>
              <a:buClr>
                <a:schemeClr val="dk1"/>
              </a:buClr>
              <a:buSzPts val="1200"/>
              <a:buChar char="●"/>
            </a:pPr>
            <a:r>
              <a:rPr lang="en" sz="1200">
                <a:solidFill>
                  <a:schemeClr val="dk1"/>
                </a:solidFill>
                <a:latin typeface="Open Sans"/>
                <a:ea typeface="Open Sans"/>
                <a:cs typeface="Open Sans"/>
                <a:sym typeface="Open Sans"/>
              </a:rPr>
              <a:t>You can enter keywords, author name, department name, journal name, publication title, </a:t>
            </a:r>
            <a:r>
              <a:rPr lang="en" sz="1200" b="1">
                <a:solidFill>
                  <a:schemeClr val="dk1"/>
                </a:solidFill>
                <a:latin typeface="Open Sans"/>
                <a:ea typeface="Open Sans"/>
                <a:cs typeface="Open Sans"/>
                <a:sym typeface="Open Sans"/>
              </a:rPr>
              <a:t>or</a:t>
            </a:r>
            <a:r>
              <a:rPr lang="en" sz="1200">
                <a:solidFill>
                  <a:schemeClr val="dk1"/>
                </a:solidFill>
                <a:latin typeface="Open Sans"/>
                <a:ea typeface="Open Sans"/>
                <a:cs typeface="Open Sans"/>
                <a:sym typeface="Open Sans"/>
              </a:rPr>
              <a:t> DOI </a:t>
            </a:r>
            <a:endParaRPr sz="1200">
              <a:solidFill>
                <a:schemeClr val="dk1"/>
              </a:solidFill>
              <a:latin typeface="Open Sans"/>
              <a:ea typeface="Open Sans"/>
              <a:cs typeface="Open Sans"/>
              <a:sym typeface="Open Sans"/>
            </a:endParaRPr>
          </a:p>
          <a:p>
            <a:pPr marL="0" lvl="0" indent="0">
              <a:spcBef>
                <a:spcPts val="0"/>
              </a:spcBef>
              <a:spcAft>
                <a:spcPts val="0"/>
              </a:spcAft>
              <a:buNone/>
            </a:pPr>
            <a:endParaRPr/>
          </a:p>
          <a:p>
            <a:pPr marL="457200" lvl="0" indent="-304800" rtl="0">
              <a:lnSpc>
                <a:spcPct val="115000"/>
              </a:lnSpc>
              <a:spcBef>
                <a:spcPts val="0"/>
              </a:spcBef>
              <a:spcAft>
                <a:spcPts val="0"/>
              </a:spcAft>
              <a:buClr>
                <a:schemeClr val="dk1"/>
              </a:buClr>
              <a:buSzPts val="1200"/>
              <a:buFont typeface="Open Sans"/>
              <a:buChar char="●"/>
            </a:pPr>
            <a:r>
              <a:rPr lang="en" sz="1200">
                <a:solidFill>
                  <a:schemeClr val="dk1"/>
                </a:solidFill>
                <a:latin typeface="Open Sans"/>
                <a:ea typeface="Open Sans"/>
                <a:cs typeface="Open Sans"/>
                <a:sym typeface="Open Sans"/>
              </a:rPr>
              <a:t>Build complex queries and refine with </a:t>
            </a:r>
            <a:r>
              <a:rPr lang="en" sz="1200" i="1">
                <a:solidFill>
                  <a:schemeClr val="dk1"/>
                </a:solidFill>
                <a:latin typeface="Open Sans"/>
                <a:ea typeface="Open Sans"/>
                <a:cs typeface="Open Sans"/>
                <a:sym typeface="Open Sans"/>
              </a:rPr>
              <a:t>Advanced Search</a:t>
            </a:r>
            <a:endParaRPr sz="1200" i="1">
              <a:solidFill>
                <a:schemeClr val="dk1"/>
              </a:solidFill>
              <a:latin typeface="Open Sans"/>
              <a:ea typeface="Open Sans"/>
              <a:cs typeface="Open Sans"/>
              <a:sym typeface="Open Sans"/>
            </a:endParaRPr>
          </a:p>
          <a:p>
            <a:pPr marL="457200" lvl="0" indent="-304800" rtl="0">
              <a:lnSpc>
                <a:spcPct val="115000"/>
              </a:lnSpc>
              <a:spcBef>
                <a:spcPts val="0"/>
              </a:spcBef>
              <a:spcAft>
                <a:spcPts val="0"/>
              </a:spcAft>
              <a:buClr>
                <a:schemeClr val="dk1"/>
              </a:buClr>
              <a:buSzPts val="1200"/>
              <a:buFont typeface="Open Sans"/>
              <a:buChar char="●"/>
            </a:pPr>
            <a:r>
              <a:rPr lang="en" sz="1200">
                <a:solidFill>
                  <a:schemeClr val="dk1"/>
                </a:solidFill>
                <a:latin typeface="Open Sans"/>
                <a:ea typeface="Open Sans"/>
                <a:cs typeface="Open Sans"/>
                <a:sym typeface="Open Sans"/>
              </a:rPr>
              <a:t>Filter by identifier, mention timeframe, output type, author, department, etc. </a:t>
            </a:r>
            <a:endParaRPr sz="1200">
              <a:solidFill>
                <a:schemeClr val="dk1"/>
              </a:solidFill>
              <a:latin typeface="Open Sans"/>
              <a:ea typeface="Open Sans"/>
              <a:cs typeface="Open Sans"/>
              <a:sym typeface="Open Sans"/>
            </a:endParaRPr>
          </a:p>
          <a:p>
            <a:pPr marL="0" lvl="0" indent="0" rtl="0">
              <a:lnSpc>
                <a:spcPct val="115000"/>
              </a:lnSpc>
              <a:spcBef>
                <a:spcPts val="0"/>
              </a:spcBef>
              <a:spcAft>
                <a:spcPts val="0"/>
              </a:spcAft>
              <a:buClr>
                <a:schemeClr val="dk1"/>
              </a:buClr>
              <a:buSzPts val="1100"/>
              <a:buFont typeface="Arial"/>
              <a:buNone/>
            </a:pPr>
            <a:endParaRPr sz="1200" b="1">
              <a:solidFill>
                <a:schemeClr val="dk1"/>
              </a:solidFill>
              <a:latin typeface="Open Sans"/>
              <a:ea typeface="Open Sans"/>
              <a:cs typeface="Open Sans"/>
              <a:sym typeface="Open Sans"/>
            </a:endParaRPr>
          </a:p>
          <a:p>
            <a:pPr marL="0" lvl="0" indent="0"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Shape 414"/>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15" name="Shape 41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rtl="0">
              <a:lnSpc>
                <a:spcPct val="115000"/>
              </a:lnSpc>
              <a:spcBef>
                <a:spcPts val="0"/>
              </a:spcBef>
              <a:spcAft>
                <a:spcPts val="0"/>
              </a:spcAft>
              <a:buClr>
                <a:schemeClr val="dk1"/>
              </a:buClr>
              <a:buSzPts val="1200"/>
              <a:buFont typeface="Open Sans"/>
              <a:buChar char="●"/>
            </a:pPr>
            <a:r>
              <a:rPr lang="en" sz="1200">
                <a:solidFill>
                  <a:schemeClr val="dk1"/>
                </a:solidFill>
                <a:latin typeface="Open Sans"/>
                <a:ea typeface="Open Sans"/>
                <a:cs typeface="Open Sans"/>
                <a:sym typeface="Open Sans"/>
              </a:rPr>
              <a:t>Sort results by Altmetric Attention Score, publication date or specific attention sources, e.g. Mendeley readers or News</a:t>
            </a:r>
            <a:endParaRPr sz="1200">
              <a:solidFill>
                <a:schemeClr val="dk1"/>
              </a:solidFill>
              <a:latin typeface="Open Sans"/>
              <a:ea typeface="Open Sans"/>
              <a:cs typeface="Open Sans"/>
              <a:sym typeface="Open Sans"/>
            </a:endParaRPr>
          </a:p>
          <a:p>
            <a:pPr marL="457200" lvl="0" indent="-304800" rtl="0">
              <a:lnSpc>
                <a:spcPct val="115000"/>
              </a:lnSpc>
              <a:spcBef>
                <a:spcPts val="0"/>
              </a:spcBef>
              <a:spcAft>
                <a:spcPts val="0"/>
              </a:spcAft>
              <a:buClr>
                <a:schemeClr val="dk1"/>
              </a:buClr>
              <a:buSzPts val="1200"/>
              <a:buFont typeface="Open Sans"/>
              <a:buChar char="●"/>
            </a:pPr>
            <a:r>
              <a:rPr lang="en" sz="1200" b="1">
                <a:solidFill>
                  <a:schemeClr val="dk1"/>
                </a:solidFill>
                <a:latin typeface="Open Sans"/>
                <a:ea typeface="Open Sans"/>
                <a:cs typeface="Open Sans"/>
                <a:sym typeface="Open Sans"/>
              </a:rPr>
              <a:t>Try sorting by:</a:t>
            </a:r>
            <a:endParaRPr sz="1200" b="1">
              <a:solidFill>
                <a:schemeClr val="dk1"/>
              </a:solidFill>
              <a:latin typeface="Open Sans"/>
              <a:ea typeface="Open Sans"/>
              <a:cs typeface="Open Sans"/>
              <a:sym typeface="Open Sans"/>
            </a:endParaRPr>
          </a:p>
          <a:p>
            <a:pPr marL="457200" lvl="0" indent="-304800" rtl="0">
              <a:lnSpc>
                <a:spcPct val="115000"/>
              </a:lnSpc>
              <a:spcBef>
                <a:spcPts val="0"/>
              </a:spcBef>
              <a:spcAft>
                <a:spcPts val="0"/>
              </a:spcAft>
              <a:buClr>
                <a:schemeClr val="dk1"/>
              </a:buClr>
              <a:buSzPts val="1200"/>
              <a:buFont typeface="Open Sans"/>
              <a:buChar char="●"/>
            </a:pPr>
            <a:r>
              <a:rPr lang="en" sz="1200">
                <a:solidFill>
                  <a:schemeClr val="dk1"/>
                </a:solidFill>
                <a:latin typeface="Open Sans"/>
                <a:ea typeface="Open Sans"/>
                <a:cs typeface="Open Sans"/>
                <a:sym typeface="Open Sans"/>
              </a:rPr>
              <a:t>•Altmetric Attention Score to see outputs with high attention</a:t>
            </a:r>
            <a:endParaRPr sz="1200">
              <a:solidFill>
                <a:schemeClr val="dk1"/>
              </a:solidFill>
              <a:latin typeface="Open Sans"/>
              <a:ea typeface="Open Sans"/>
              <a:cs typeface="Open Sans"/>
              <a:sym typeface="Open Sans"/>
            </a:endParaRPr>
          </a:p>
          <a:p>
            <a:pPr marL="457200" lvl="0" indent="-304800" rtl="0">
              <a:lnSpc>
                <a:spcPct val="115000"/>
              </a:lnSpc>
              <a:spcBef>
                <a:spcPts val="0"/>
              </a:spcBef>
              <a:spcAft>
                <a:spcPts val="0"/>
              </a:spcAft>
              <a:buClr>
                <a:schemeClr val="dk1"/>
              </a:buClr>
              <a:buSzPts val="1200"/>
              <a:buFont typeface="Open Sans"/>
              <a:buChar char="●"/>
            </a:pPr>
            <a:r>
              <a:rPr lang="en" sz="1200">
                <a:solidFill>
                  <a:schemeClr val="dk1"/>
                </a:solidFill>
                <a:latin typeface="Open Sans"/>
                <a:ea typeface="Open Sans"/>
                <a:cs typeface="Open Sans"/>
                <a:sym typeface="Open Sans"/>
              </a:rPr>
              <a:t>•Publication date for recently published items</a:t>
            </a:r>
            <a:endParaRPr sz="1200">
              <a:solidFill>
                <a:schemeClr val="dk1"/>
              </a:solidFill>
              <a:latin typeface="Open Sans"/>
              <a:ea typeface="Open Sans"/>
              <a:cs typeface="Open Sans"/>
              <a:sym typeface="Open Sans"/>
            </a:endParaRPr>
          </a:p>
          <a:p>
            <a:pPr marL="457200" lvl="0" indent="-304800" rtl="0">
              <a:lnSpc>
                <a:spcPct val="115000"/>
              </a:lnSpc>
              <a:spcBef>
                <a:spcPts val="0"/>
              </a:spcBef>
              <a:spcAft>
                <a:spcPts val="0"/>
              </a:spcAft>
              <a:buClr>
                <a:schemeClr val="dk1"/>
              </a:buClr>
              <a:buSzPts val="1200"/>
              <a:buFont typeface="Open Sans"/>
              <a:buChar char="●"/>
            </a:pPr>
            <a:r>
              <a:rPr lang="en" sz="1200">
                <a:solidFill>
                  <a:schemeClr val="dk1"/>
                </a:solidFill>
                <a:latin typeface="Open Sans"/>
                <a:ea typeface="Open Sans"/>
                <a:cs typeface="Open Sans"/>
                <a:sym typeface="Open Sans"/>
              </a:rPr>
              <a:t>•Mendeley readers to see outputs with high academic readership</a:t>
            </a:r>
            <a:r>
              <a:rPr lang="en" sz="1200">
                <a:solidFill>
                  <a:schemeClr val="dk1"/>
                </a:solidFill>
              </a:rPr>
              <a:t> </a:t>
            </a:r>
            <a:endParaRPr sz="1200">
              <a:solidFill>
                <a:schemeClr val="dk1"/>
              </a:solidFill>
              <a:latin typeface="Open Sans"/>
              <a:ea typeface="Open Sans"/>
              <a:cs typeface="Open Sans"/>
              <a:sym typeface="Open Sans"/>
            </a:endParaRPr>
          </a:p>
          <a:p>
            <a:pPr marL="0" lvl="0" indent="0" rtl="0">
              <a:lnSpc>
                <a:spcPct val="115000"/>
              </a:lnSpc>
              <a:spcBef>
                <a:spcPts val="0"/>
              </a:spcBef>
              <a:spcAft>
                <a:spcPts val="0"/>
              </a:spcAft>
              <a:buClr>
                <a:schemeClr val="dk1"/>
              </a:buClr>
              <a:buSzPts val="1100"/>
              <a:buFont typeface="Arial"/>
              <a:buNone/>
            </a:pPr>
            <a:endParaRPr sz="1200" b="1">
              <a:solidFill>
                <a:schemeClr val="dk1"/>
              </a:solidFill>
            </a:endParaRPr>
          </a:p>
          <a:p>
            <a:pPr marL="0" lvl="0" indent="0"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0"/>
        <p:cNvGrpSpPr/>
        <p:nvPr/>
      </p:nvGrpSpPr>
      <p:grpSpPr>
        <a:xfrm>
          <a:off x="0" y="0"/>
          <a:ext cx="0" cy="0"/>
          <a:chOff x="0" y="0"/>
          <a:chExt cx="0" cy="0"/>
        </a:xfrm>
      </p:grpSpPr>
      <p:sp>
        <p:nvSpPr>
          <p:cNvPr id="421" name="Shape 421"/>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22" name="Shape 42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rtl="0">
              <a:lnSpc>
                <a:spcPct val="115000"/>
              </a:lnSpc>
              <a:spcBef>
                <a:spcPts val="0"/>
              </a:spcBef>
              <a:spcAft>
                <a:spcPts val="0"/>
              </a:spcAft>
              <a:buClr>
                <a:schemeClr val="dk1"/>
              </a:buClr>
              <a:buSzPts val="1200"/>
              <a:buFont typeface="Open Sans"/>
              <a:buChar char="●"/>
            </a:pPr>
            <a:r>
              <a:rPr lang="en" sz="1200">
                <a:solidFill>
                  <a:schemeClr val="dk1"/>
                </a:solidFill>
                <a:latin typeface="Open Sans"/>
                <a:ea typeface="Open Sans"/>
                <a:cs typeface="Open Sans"/>
                <a:sym typeface="Open Sans"/>
              </a:rPr>
              <a:t>Demographics: Discover the global reach of your research outputs on Twitter.</a:t>
            </a:r>
            <a:endParaRPr sz="1200">
              <a:solidFill>
                <a:schemeClr val="dk1"/>
              </a:solidFill>
              <a:latin typeface="Open Sans"/>
              <a:ea typeface="Open Sans"/>
              <a:cs typeface="Open Sans"/>
              <a:sym typeface="Open Sans"/>
            </a:endParaRPr>
          </a:p>
          <a:p>
            <a:pPr marL="0" lvl="0" indent="0" rtl="0">
              <a:lnSpc>
                <a:spcPct val="115000"/>
              </a:lnSpc>
              <a:spcBef>
                <a:spcPts val="0"/>
              </a:spcBef>
              <a:spcAft>
                <a:spcPts val="0"/>
              </a:spcAft>
              <a:buClr>
                <a:schemeClr val="dk1"/>
              </a:buClr>
              <a:buSzPts val="1100"/>
              <a:buFont typeface="Arial"/>
              <a:buNone/>
            </a:pPr>
            <a:endParaRPr sz="1200">
              <a:solidFill>
                <a:schemeClr val="dk1"/>
              </a:solidFill>
              <a:latin typeface="Open Sans"/>
              <a:ea typeface="Open Sans"/>
              <a:cs typeface="Open Sans"/>
              <a:sym typeface="Open Sans"/>
            </a:endParaRPr>
          </a:p>
          <a:p>
            <a:pPr marL="457200" lvl="0" indent="-304800" rtl="0">
              <a:lnSpc>
                <a:spcPct val="115000"/>
              </a:lnSpc>
              <a:spcBef>
                <a:spcPts val="0"/>
              </a:spcBef>
              <a:spcAft>
                <a:spcPts val="0"/>
              </a:spcAft>
              <a:buClr>
                <a:schemeClr val="dk1"/>
              </a:buClr>
              <a:buSzPts val="1200"/>
              <a:buFont typeface="Open Sans"/>
              <a:buChar char="●"/>
            </a:pPr>
            <a:endParaRPr sz="1200">
              <a:solidFill>
                <a:schemeClr val="dk1"/>
              </a:solidFill>
              <a:latin typeface="Open Sans"/>
              <a:ea typeface="Open Sans"/>
              <a:cs typeface="Open Sans"/>
              <a:sym typeface="Open Sans"/>
            </a:endParaRPr>
          </a:p>
          <a:p>
            <a:pPr marL="0" lvl="0" indent="0"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Shape 428"/>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29" name="Shape 42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Shape 435"/>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36" name="Shape 43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5"/>
        <p:cNvGrpSpPr/>
        <p:nvPr/>
      </p:nvGrpSpPr>
      <p:grpSpPr>
        <a:xfrm>
          <a:off x="0" y="0"/>
          <a:ext cx="0" cy="0"/>
          <a:chOff x="0" y="0"/>
          <a:chExt cx="0" cy="0"/>
        </a:xfrm>
      </p:grpSpPr>
      <p:sp>
        <p:nvSpPr>
          <p:cNvPr id="446" name="Shape 446"/>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47" name="Shape 44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Clr>
                <a:schemeClr val="dk1"/>
              </a:buClr>
              <a:buSzPts val="1100"/>
              <a:buFont typeface="Arial"/>
              <a:buNone/>
            </a:pPr>
            <a:r>
              <a:rPr lang="en" sz="2400">
                <a:solidFill>
                  <a:schemeClr val="dk1"/>
                </a:solidFill>
                <a:latin typeface="Lato"/>
                <a:ea typeface="Lato"/>
                <a:cs typeface="Lato"/>
                <a:sym typeface="Lato"/>
              </a:rPr>
              <a:t>Export metrics and mentions in CSV and JSON (API) format for later reuse</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8"/>
        <p:cNvGrpSpPr/>
        <p:nvPr/>
      </p:nvGrpSpPr>
      <p:grpSpPr>
        <a:xfrm>
          <a:off x="0" y="0"/>
          <a:ext cx="0" cy="0"/>
          <a:chOff x="0" y="0"/>
          <a:chExt cx="0" cy="0"/>
        </a:xfrm>
      </p:grpSpPr>
      <p:sp>
        <p:nvSpPr>
          <p:cNvPr id="459" name="Shape 459"/>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sp>
        <p:nvSpPr>
          <p:cNvPr id="460" name="Shape 4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Shape 194"/>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5" name="Shape 19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5"/>
        <p:cNvGrpSpPr/>
        <p:nvPr/>
      </p:nvGrpSpPr>
      <p:grpSpPr>
        <a:xfrm>
          <a:off x="0" y="0"/>
          <a:ext cx="0" cy="0"/>
          <a:chOff x="0" y="0"/>
          <a:chExt cx="0" cy="0"/>
        </a:xfrm>
      </p:grpSpPr>
      <p:sp>
        <p:nvSpPr>
          <p:cNvPr id="466" name="Shape 466"/>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67" name="Shape 46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1"/>
        <p:cNvGrpSpPr/>
        <p:nvPr/>
      </p:nvGrpSpPr>
      <p:grpSpPr>
        <a:xfrm>
          <a:off x="0" y="0"/>
          <a:ext cx="0" cy="0"/>
          <a:chOff x="0" y="0"/>
          <a:chExt cx="0" cy="0"/>
        </a:xfrm>
      </p:grpSpPr>
      <p:sp>
        <p:nvSpPr>
          <p:cNvPr id="472" name="Shape 472"/>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73" name="Shape 47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
        <p:cNvGrpSpPr/>
        <p:nvPr/>
      </p:nvGrpSpPr>
      <p:grpSpPr>
        <a:xfrm>
          <a:off x="0" y="0"/>
          <a:ext cx="0" cy="0"/>
          <a:chOff x="0" y="0"/>
          <a:chExt cx="0" cy="0"/>
        </a:xfrm>
      </p:grpSpPr>
      <p:sp>
        <p:nvSpPr>
          <p:cNvPr id="487" name="Shape 487"/>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88" name="Shape 48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400" b="1">
                <a:solidFill>
                  <a:schemeClr val="dk1"/>
                </a:solidFill>
                <a:latin typeface="Open Sans"/>
                <a:ea typeface="Open Sans"/>
                <a:cs typeface="Open Sans"/>
                <a:sym typeface="Open Sans"/>
              </a:rPr>
              <a:t>Major types: Articles (which includes preprints)  Books  Book chapters  Data sets  Clinical trial records  News stories</a:t>
            </a:r>
            <a:endParaRPr sz="1400" b="1">
              <a:solidFill>
                <a:schemeClr val="dk1"/>
              </a:solidFill>
              <a:latin typeface="Open Sans"/>
              <a:ea typeface="Open Sans"/>
              <a:cs typeface="Open Sans"/>
              <a:sym typeface="Open Sans"/>
            </a:endParaRPr>
          </a:p>
          <a:p>
            <a:pPr marL="0" lvl="0" indent="0" rtl="0">
              <a:spcBef>
                <a:spcPts val="0"/>
              </a:spcBef>
              <a:spcAft>
                <a:spcPts val="0"/>
              </a:spcAft>
              <a:buNone/>
            </a:pPr>
            <a:endParaRPr sz="1400" b="1">
              <a:solidFill>
                <a:schemeClr val="dk1"/>
              </a:solidFill>
              <a:latin typeface="Open Sans"/>
              <a:ea typeface="Open Sans"/>
              <a:cs typeface="Open Sans"/>
              <a:sym typeface="Open Sans"/>
            </a:endParaRPr>
          </a:p>
          <a:p>
            <a:pPr marL="0" lvl="0" indent="0" rtl="0">
              <a:spcBef>
                <a:spcPts val="0"/>
              </a:spcBef>
              <a:spcAft>
                <a:spcPts val="0"/>
              </a:spcAft>
              <a:buClr>
                <a:schemeClr val="dk1"/>
              </a:buClr>
              <a:buFont typeface="Arial"/>
              <a:buNone/>
            </a:pPr>
            <a:r>
              <a:rPr lang="en" sz="1400" b="1">
                <a:solidFill>
                  <a:schemeClr val="dk1"/>
                </a:solidFill>
                <a:latin typeface="Open Sans"/>
                <a:ea typeface="Open Sans"/>
                <a:cs typeface="Open Sans"/>
                <a:sym typeface="Open Sans"/>
              </a:rPr>
              <a:t>But we can track anything we know about that’s been assigned a persistent identifier. For example, digitized University Board of Trustee notes stored in an institutional repository.</a:t>
            </a:r>
            <a:endParaRPr sz="1400" b="1">
              <a:solidFill>
                <a:schemeClr val="dk1"/>
              </a:solidFill>
              <a:latin typeface="Open Sans"/>
              <a:ea typeface="Open Sans"/>
              <a:cs typeface="Open Sans"/>
              <a:sym typeface="Open Sans"/>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5"/>
        <p:cNvGrpSpPr/>
        <p:nvPr/>
      </p:nvGrpSpPr>
      <p:grpSpPr>
        <a:xfrm>
          <a:off x="0" y="0"/>
          <a:ext cx="0" cy="0"/>
          <a:chOff x="0" y="0"/>
          <a:chExt cx="0" cy="0"/>
        </a:xfrm>
      </p:grpSpPr>
      <p:sp>
        <p:nvSpPr>
          <p:cNvPr id="496" name="Shape 496"/>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97" name="Shape 49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400" b="1">
                <a:solidFill>
                  <a:schemeClr val="dk1"/>
                </a:solidFill>
                <a:latin typeface="Open Sans"/>
                <a:ea typeface="Open Sans"/>
                <a:cs typeface="Open Sans"/>
                <a:sym typeface="Open Sans"/>
              </a:rPr>
              <a:t>IDs facilitate disambiguation and the collection of accurate data</a:t>
            </a:r>
            <a:endParaRPr sz="1400" b="1">
              <a:solidFill>
                <a:schemeClr val="dk1"/>
              </a:solidFill>
              <a:latin typeface="Open Sans"/>
              <a:ea typeface="Open Sans"/>
              <a:cs typeface="Open Sans"/>
              <a:sym typeface="Open Sans"/>
            </a:endParaRPr>
          </a:p>
          <a:p>
            <a:pPr marL="0" lvl="0" indent="0" rtl="0">
              <a:spcBef>
                <a:spcPts val="0"/>
              </a:spcBef>
              <a:spcAft>
                <a:spcPts val="0"/>
              </a:spcAft>
              <a:buNone/>
            </a:pPr>
            <a:endParaRPr/>
          </a:p>
          <a:p>
            <a:pPr marL="0" lvl="0" indent="0" rtl="0">
              <a:spcBef>
                <a:spcPts val="0"/>
              </a:spcBef>
              <a:spcAft>
                <a:spcPts val="0"/>
              </a:spcAft>
              <a:buNone/>
            </a:pPr>
            <a:r>
              <a:rPr lang="en" sz="1000" b="1">
                <a:solidFill>
                  <a:schemeClr val="dk1"/>
                </a:solidFill>
                <a:latin typeface="Avenir"/>
                <a:ea typeface="Avenir"/>
                <a:cs typeface="Avenir"/>
                <a:sym typeface="Avenir"/>
              </a:rPr>
              <a:t>Altmetric is fully integrated with ORCID but ORCIDs remain the one of the least accurate IDs as they require manual curation by their owners.</a:t>
            </a:r>
            <a:endParaRPr sz="1000" b="1">
              <a:solidFill>
                <a:schemeClr val="dk1"/>
              </a:solidFill>
              <a:latin typeface="Avenir"/>
              <a:ea typeface="Avenir"/>
              <a:cs typeface="Avenir"/>
              <a:sym typeface="Avenir"/>
            </a:endParaRPr>
          </a:p>
          <a:p>
            <a:pPr marL="0" lvl="0" indent="0" rtl="0">
              <a:spcBef>
                <a:spcPts val="0"/>
              </a:spcBef>
              <a:spcAft>
                <a:spcPts val="0"/>
              </a:spcAft>
              <a:buNone/>
            </a:pPr>
            <a:endParaRPr sz="1000" b="1">
              <a:solidFill>
                <a:schemeClr val="dk1"/>
              </a:solidFill>
              <a:latin typeface="Avenir"/>
              <a:ea typeface="Avenir"/>
              <a:cs typeface="Avenir"/>
              <a:sym typeface="Avenir"/>
            </a:endParaRPr>
          </a:p>
          <a:p>
            <a:pPr marL="0" lvl="0" indent="0" rtl="0">
              <a:lnSpc>
                <a:spcPct val="115000"/>
              </a:lnSpc>
              <a:spcBef>
                <a:spcPts val="500"/>
              </a:spcBef>
              <a:spcAft>
                <a:spcPts val="0"/>
              </a:spcAft>
              <a:buClr>
                <a:schemeClr val="dk1"/>
              </a:buClr>
              <a:buSzPts val="1100"/>
              <a:buFont typeface="Arial"/>
              <a:buNone/>
            </a:pPr>
            <a:r>
              <a:rPr lang="en" sz="1200" b="1">
                <a:solidFill>
                  <a:schemeClr val="dk1"/>
                </a:solidFill>
                <a:latin typeface="Open Sans"/>
                <a:ea typeface="Open Sans"/>
                <a:cs typeface="Open Sans"/>
                <a:sym typeface="Open Sans"/>
              </a:rPr>
              <a:t>What is a URI?</a:t>
            </a:r>
            <a:endParaRPr sz="1200" b="1">
              <a:solidFill>
                <a:schemeClr val="dk1"/>
              </a:solidFill>
              <a:latin typeface="Open Sans"/>
              <a:ea typeface="Open Sans"/>
              <a:cs typeface="Open Sans"/>
              <a:sym typeface="Open Sans"/>
            </a:endParaRPr>
          </a:p>
          <a:p>
            <a:pPr marL="0" lvl="0" indent="0" rtl="0">
              <a:lnSpc>
                <a:spcPct val="115000"/>
              </a:lnSpc>
              <a:spcBef>
                <a:spcPts val="500"/>
              </a:spcBef>
              <a:spcAft>
                <a:spcPts val="0"/>
              </a:spcAft>
              <a:buClr>
                <a:schemeClr val="dk1"/>
              </a:buClr>
              <a:buSzPts val="1100"/>
              <a:buFont typeface="Arial"/>
              <a:buNone/>
            </a:pPr>
            <a:r>
              <a:rPr lang="en" sz="1200">
                <a:solidFill>
                  <a:schemeClr val="dk1"/>
                </a:solidFill>
                <a:latin typeface="Open Sans"/>
                <a:ea typeface="Open Sans"/>
                <a:cs typeface="Open Sans"/>
                <a:sym typeface="Open Sans"/>
              </a:rPr>
              <a:t>Uniform Resource Identifier (URI) = unique identifier used to identify an online resource. There are various types of URI, including:</a:t>
            </a:r>
            <a:endParaRPr sz="1200">
              <a:solidFill>
                <a:schemeClr val="dk1"/>
              </a:solidFill>
              <a:latin typeface="Open Sans"/>
              <a:ea typeface="Open Sans"/>
              <a:cs typeface="Open Sans"/>
              <a:sym typeface="Open Sans"/>
            </a:endParaRPr>
          </a:p>
          <a:p>
            <a:pPr marL="0" lvl="0" indent="0" rtl="0">
              <a:lnSpc>
                <a:spcPct val="115000"/>
              </a:lnSpc>
              <a:spcBef>
                <a:spcPts val="500"/>
              </a:spcBef>
              <a:spcAft>
                <a:spcPts val="0"/>
              </a:spcAft>
              <a:buClr>
                <a:schemeClr val="dk1"/>
              </a:buClr>
              <a:buSzPts val="1100"/>
              <a:buFont typeface="Arial"/>
              <a:buNone/>
            </a:pPr>
            <a:r>
              <a:rPr lang="en" sz="1200">
                <a:solidFill>
                  <a:schemeClr val="dk1"/>
                </a:solidFill>
                <a:latin typeface="Open Sans"/>
                <a:ea typeface="Open Sans"/>
                <a:cs typeface="Open Sans"/>
                <a:sym typeface="Open Sans"/>
              </a:rPr>
              <a:t>URL: identifies a web resource and its network location</a:t>
            </a:r>
            <a:endParaRPr sz="1200">
              <a:solidFill>
                <a:schemeClr val="dk1"/>
              </a:solidFill>
              <a:latin typeface="Open Sans"/>
              <a:ea typeface="Open Sans"/>
              <a:cs typeface="Open Sans"/>
              <a:sym typeface="Open Sans"/>
            </a:endParaRPr>
          </a:p>
          <a:p>
            <a:pPr marL="0" lvl="0" indent="0" rtl="0">
              <a:lnSpc>
                <a:spcPct val="115000"/>
              </a:lnSpc>
              <a:spcBef>
                <a:spcPts val="500"/>
              </a:spcBef>
              <a:spcAft>
                <a:spcPts val="0"/>
              </a:spcAft>
              <a:buClr>
                <a:schemeClr val="dk1"/>
              </a:buClr>
              <a:buSzPts val="1100"/>
              <a:buFont typeface="Arial"/>
              <a:buNone/>
            </a:pPr>
            <a:r>
              <a:rPr lang="en" sz="1200">
                <a:solidFill>
                  <a:schemeClr val="dk1"/>
                </a:solidFill>
                <a:latin typeface="Open Sans"/>
                <a:ea typeface="Open Sans"/>
                <a:cs typeface="Open Sans"/>
                <a:sym typeface="Open Sans"/>
              </a:rPr>
              <a:t>URN: identifies a resource without specifying its location.</a:t>
            </a:r>
            <a:endParaRPr sz="1200">
              <a:solidFill>
                <a:schemeClr val="dk1"/>
              </a:solidFill>
              <a:latin typeface="Open Sans"/>
              <a:ea typeface="Open Sans"/>
              <a:cs typeface="Open Sans"/>
              <a:sym typeface="Open Sans"/>
            </a:endParaRPr>
          </a:p>
          <a:p>
            <a:pPr marL="0" lvl="0" indent="0" rtl="0">
              <a:lnSpc>
                <a:spcPct val="115000"/>
              </a:lnSpc>
              <a:spcBef>
                <a:spcPts val="500"/>
              </a:spcBef>
              <a:spcAft>
                <a:spcPts val="0"/>
              </a:spcAft>
              <a:buClr>
                <a:schemeClr val="dk1"/>
              </a:buClr>
              <a:buSzPts val="1100"/>
              <a:buFont typeface="Arial"/>
              <a:buNone/>
            </a:pPr>
            <a:endParaRPr sz="1200">
              <a:solidFill>
                <a:schemeClr val="dk1"/>
              </a:solidFill>
              <a:latin typeface="Open Sans"/>
              <a:ea typeface="Open Sans"/>
              <a:cs typeface="Open Sans"/>
              <a:sym typeface="Open Sans"/>
            </a:endParaRPr>
          </a:p>
          <a:p>
            <a:pPr marL="0" lvl="0" indent="0" rtl="0">
              <a:lnSpc>
                <a:spcPct val="115000"/>
              </a:lnSpc>
              <a:spcBef>
                <a:spcPts val="500"/>
              </a:spcBef>
              <a:spcAft>
                <a:spcPts val="0"/>
              </a:spcAft>
              <a:buClr>
                <a:schemeClr val="dk1"/>
              </a:buClr>
              <a:buSzPts val="1100"/>
              <a:buFont typeface="Arial"/>
              <a:buNone/>
            </a:pPr>
            <a:r>
              <a:rPr lang="en" sz="1200" b="1">
                <a:solidFill>
                  <a:schemeClr val="dk1"/>
                </a:solidFill>
                <a:latin typeface="Open Sans"/>
                <a:ea typeface="Open Sans"/>
                <a:cs typeface="Open Sans"/>
                <a:sym typeface="Open Sans"/>
              </a:rPr>
              <a:t>What is URI tracking?</a:t>
            </a:r>
            <a:endParaRPr sz="1200">
              <a:solidFill>
                <a:schemeClr val="dk1"/>
              </a:solidFill>
              <a:latin typeface="Open Sans"/>
              <a:ea typeface="Open Sans"/>
              <a:cs typeface="Open Sans"/>
              <a:sym typeface="Open Sans"/>
            </a:endParaRPr>
          </a:p>
          <a:p>
            <a:pPr marL="457200" lvl="0" indent="-304800" rtl="0">
              <a:lnSpc>
                <a:spcPct val="115000"/>
              </a:lnSpc>
              <a:spcBef>
                <a:spcPts val="500"/>
              </a:spcBef>
              <a:spcAft>
                <a:spcPts val="0"/>
              </a:spcAft>
              <a:buClr>
                <a:schemeClr val="dk1"/>
              </a:buClr>
              <a:buSzPts val="1200"/>
              <a:buFont typeface="Open Sans"/>
              <a:buChar char="●"/>
            </a:pPr>
            <a:r>
              <a:rPr lang="en" sz="1200">
                <a:solidFill>
                  <a:schemeClr val="dk1"/>
                </a:solidFill>
                <a:latin typeface="Open Sans"/>
                <a:ea typeface="Open Sans"/>
                <a:cs typeface="Open Sans"/>
                <a:sym typeface="Open Sans"/>
              </a:rPr>
              <a:t>We can explore URI tracking if you host content online but don’t have a publications system.</a:t>
            </a:r>
            <a:endParaRPr sz="1200">
              <a:solidFill>
                <a:schemeClr val="dk1"/>
              </a:solidFill>
              <a:latin typeface="Open Sans"/>
              <a:ea typeface="Open Sans"/>
              <a:cs typeface="Open Sans"/>
              <a:sym typeface="Open Sans"/>
            </a:endParaRPr>
          </a:p>
          <a:p>
            <a:pPr marL="457200" lvl="0" indent="-317500" rtl="0">
              <a:spcBef>
                <a:spcPts val="0"/>
              </a:spcBef>
              <a:spcAft>
                <a:spcPts val="0"/>
              </a:spcAft>
              <a:buClr>
                <a:schemeClr val="dk1"/>
              </a:buClr>
              <a:buSzPts val="1400"/>
              <a:buFont typeface="Open Sans"/>
              <a:buChar char="●"/>
            </a:pPr>
            <a:r>
              <a:rPr lang="en" sz="1200">
                <a:solidFill>
                  <a:schemeClr val="dk1"/>
                </a:solidFill>
                <a:latin typeface="Open Sans"/>
                <a:ea typeface="Open Sans"/>
                <a:cs typeface="Open Sans"/>
                <a:sym typeface="Open Sans"/>
              </a:rPr>
              <a:t>In order to monitor attention to your content, we would to set up URI tracking for your domain across our attention sources.</a:t>
            </a:r>
            <a:r>
              <a:rPr lang="en" sz="2000">
                <a:solidFill>
                  <a:schemeClr val="dk1"/>
                </a:solidFill>
                <a:latin typeface="Open Sans"/>
                <a:ea typeface="Open Sans"/>
                <a:cs typeface="Open Sans"/>
                <a:sym typeface="Open Sans"/>
              </a:rPr>
              <a:t> </a:t>
            </a:r>
            <a:endParaRPr sz="2000">
              <a:solidFill>
                <a:schemeClr val="dk1"/>
              </a:solidFill>
              <a:latin typeface="Open Sans"/>
              <a:ea typeface="Open Sans"/>
              <a:cs typeface="Open Sans"/>
              <a:sym typeface="Open Sans"/>
            </a:endParaRPr>
          </a:p>
          <a:p>
            <a:pPr marL="0" lvl="0" indent="0" rtl="0">
              <a:lnSpc>
                <a:spcPct val="115000"/>
              </a:lnSpc>
              <a:spcBef>
                <a:spcPts val="0"/>
              </a:spcBef>
              <a:spcAft>
                <a:spcPts val="0"/>
              </a:spcAft>
              <a:buClr>
                <a:schemeClr val="dk1"/>
              </a:buClr>
              <a:buSzPts val="1100"/>
              <a:buFont typeface="Arial"/>
              <a:buNone/>
            </a:pPr>
            <a:endParaRPr sz="1200">
              <a:solidFill>
                <a:schemeClr val="dk1"/>
              </a:solidFill>
              <a:latin typeface="Open Sans"/>
              <a:ea typeface="Open Sans"/>
              <a:cs typeface="Open Sans"/>
              <a:sym typeface="Open Sans"/>
            </a:endParaRPr>
          </a:p>
          <a:p>
            <a:pPr marL="0" lvl="0" indent="0" rtl="0">
              <a:lnSpc>
                <a:spcPct val="115000"/>
              </a:lnSpc>
              <a:spcBef>
                <a:spcPts val="0"/>
              </a:spcBef>
              <a:spcAft>
                <a:spcPts val="0"/>
              </a:spcAft>
              <a:buNone/>
            </a:pPr>
            <a:r>
              <a:rPr lang="en" sz="1200">
                <a:solidFill>
                  <a:schemeClr val="dk1"/>
                </a:solidFill>
                <a:latin typeface="Open Sans"/>
                <a:ea typeface="Open Sans"/>
                <a:cs typeface="Open Sans"/>
                <a:sym typeface="Open Sans"/>
              </a:rPr>
              <a:t>*Very specific conditions must be met to do URI tracking and it requires custom development which usually adds cost</a:t>
            </a:r>
            <a:endParaRPr sz="1200">
              <a:solidFill>
                <a:schemeClr val="dk1"/>
              </a:solidFill>
              <a:latin typeface="Open Sans"/>
              <a:ea typeface="Open Sans"/>
              <a:cs typeface="Open Sans"/>
              <a:sym typeface="Open Sans"/>
            </a:endParaRPr>
          </a:p>
          <a:p>
            <a:pPr marL="0" lvl="0" indent="0" rtl="0">
              <a:lnSpc>
                <a:spcPct val="115000"/>
              </a:lnSpc>
              <a:spcBef>
                <a:spcPts val="0"/>
              </a:spcBef>
              <a:spcAft>
                <a:spcPts val="0"/>
              </a:spcAft>
              <a:buNone/>
            </a:pPr>
            <a:endParaRPr sz="1200">
              <a:solidFill>
                <a:schemeClr val="dk1"/>
              </a:solidFill>
              <a:latin typeface="Open Sans"/>
              <a:ea typeface="Open Sans"/>
              <a:cs typeface="Open Sans"/>
              <a:sym typeface="Open Sans"/>
            </a:endParaRPr>
          </a:p>
          <a:p>
            <a:pPr marL="0" lvl="0" indent="0" rtl="0">
              <a:lnSpc>
                <a:spcPct val="115000"/>
              </a:lnSpc>
              <a:spcBef>
                <a:spcPts val="0"/>
              </a:spcBef>
              <a:spcAft>
                <a:spcPts val="0"/>
              </a:spcAft>
              <a:buNone/>
            </a:pPr>
            <a:r>
              <a:rPr lang="en" sz="1200">
                <a:solidFill>
                  <a:schemeClr val="dk1"/>
                </a:solidFill>
                <a:latin typeface="Open Sans"/>
                <a:ea typeface="Open Sans"/>
                <a:cs typeface="Open Sans"/>
                <a:sym typeface="Open Sans"/>
              </a:rPr>
              <a:t>What’s needed for URI tracking</a:t>
            </a:r>
            <a:endParaRPr sz="1200">
              <a:solidFill>
                <a:schemeClr val="dk1"/>
              </a:solidFill>
              <a:latin typeface="Open Sans"/>
              <a:ea typeface="Open Sans"/>
              <a:cs typeface="Open Sans"/>
              <a:sym typeface="Open Sans"/>
            </a:endParaRPr>
          </a:p>
          <a:p>
            <a:pPr marL="0" lvl="0" indent="0" rtl="0">
              <a:lnSpc>
                <a:spcPct val="115000"/>
              </a:lnSpc>
              <a:spcBef>
                <a:spcPts val="0"/>
              </a:spcBef>
              <a:spcAft>
                <a:spcPts val="0"/>
              </a:spcAft>
              <a:buNone/>
            </a:pPr>
            <a:endParaRPr sz="1200">
              <a:solidFill>
                <a:schemeClr val="dk1"/>
              </a:solidFill>
              <a:latin typeface="Open Sans"/>
              <a:ea typeface="Open Sans"/>
              <a:cs typeface="Open Sans"/>
              <a:sym typeface="Open Sans"/>
            </a:endParaRPr>
          </a:p>
          <a:p>
            <a:pPr marL="0" lvl="0" indent="0" rtl="0">
              <a:lnSpc>
                <a:spcPct val="115000"/>
              </a:lnSpc>
              <a:spcBef>
                <a:spcPts val="500"/>
              </a:spcBef>
              <a:spcAft>
                <a:spcPts val="0"/>
              </a:spcAft>
              <a:buNone/>
            </a:pPr>
            <a:r>
              <a:rPr lang="en" sz="1200">
                <a:solidFill>
                  <a:schemeClr val="dk1"/>
                </a:solidFill>
                <a:latin typeface="Open Sans"/>
                <a:ea typeface="Open Sans"/>
                <a:cs typeface="Open Sans"/>
                <a:sym typeface="Open Sans"/>
              </a:rPr>
              <a:t>Domains: Description of the content to be tracked and where all publications are hosted</a:t>
            </a:r>
            <a:endParaRPr sz="1200">
              <a:solidFill>
                <a:schemeClr val="dk1"/>
              </a:solidFill>
              <a:latin typeface="Open Sans"/>
              <a:ea typeface="Open Sans"/>
              <a:cs typeface="Open Sans"/>
              <a:sym typeface="Open Sans"/>
            </a:endParaRPr>
          </a:p>
          <a:p>
            <a:pPr marL="0" lvl="0" indent="0" rtl="0">
              <a:lnSpc>
                <a:spcPct val="115000"/>
              </a:lnSpc>
              <a:spcBef>
                <a:spcPts val="500"/>
              </a:spcBef>
              <a:spcAft>
                <a:spcPts val="0"/>
              </a:spcAft>
              <a:buNone/>
            </a:pPr>
            <a:endParaRPr sz="1200">
              <a:solidFill>
                <a:schemeClr val="dk1"/>
              </a:solidFill>
              <a:latin typeface="Open Sans"/>
              <a:ea typeface="Open Sans"/>
              <a:cs typeface="Open Sans"/>
              <a:sym typeface="Open Sans"/>
            </a:endParaRPr>
          </a:p>
          <a:p>
            <a:pPr marL="0" lvl="0" indent="0" rtl="0">
              <a:lnSpc>
                <a:spcPct val="115000"/>
              </a:lnSpc>
              <a:spcBef>
                <a:spcPts val="500"/>
              </a:spcBef>
              <a:spcAft>
                <a:spcPts val="0"/>
              </a:spcAft>
              <a:buNone/>
            </a:pPr>
            <a:r>
              <a:rPr lang="en" sz="1200">
                <a:solidFill>
                  <a:schemeClr val="dk1"/>
                </a:solidFill>
                <a:latin typeface="Open Sans"/>
                <a:ea typeface="Open Sans"/>
                <a:cs typeface="Open Sans"/>
                <a:sym typeface="Open Sans"/>
              </a:rPr>
              <a:t>Canonical URLs: for the specific domain where the content to be tracked is hosted. e.g. www.yourpublications.org/docs/123</a:t>
            </a:r>
            <a:endParaRPr sz="1200">
              <a:solidFill>
                <a:schemeClr val="dk1"/>
              </a:solidFill>
              <a:latin typeface="Open Sans"/>
              <a:ea typeface="Open Sans"/>
              <a:cs typeface="Open Sans"/>
              <a:sym typeface="Open Sans"/>
            </a:endParaRPr>
          </a:p>
          <a:p>
            <a:pPr marL="0" lvl="0" indent="0" rtl="0">
              <a:lnSpc>
                <a:spcPct val="115000"/>
              </a:lnSpc>
              <a:spcBef>
                <a:spcPts val="500"/>
              </a:spcBef>
              <a:spcAft>
                <a:spcPts val="0"/>
              </a:spcAft>
              <a:buNone/>
            </a:pPr>
            <a:endParaRPr sz="1200">
              <a:solidFill>
                <a:schemeClr val="dk1"/>
              </a:solidFill>
              <a:latin typeface="Open Sans"/>
              <a:ea typeface="Open Sans"/>
              <a:cs typeface="Open Sans"/>
              <a:sym typeface="Open Sans"/>
            </a:endParaRPr>
          </a:p>
          <a:p>
            <a:pPr marL="0" lvl="0" indent="0" rtl="0">
              <a:lnSpc>
                <a:spcPct val="115000"/>
              </a:lnSpc>
              <a:spcBef>
                <a:spcPts val="500"/>
              </a:spcBef>
              <a:spcAft>
                <a:spcPts val="0"/>
              </a:spcAft>
              <a:buNone/>
            </a:pPr>
            <a:r>
              <a:rPr lang="en" sz="1200">
                <a:solidFill>
                  <a:schemeClr val="dk1"/>
                </a:solidFill>
                <a:latin typeface="Open Sans"/>
                <a:ea typeface="Open Sans"/>
                <a:cs typeface="Open Sans"/>
                <a:sym typeface="Open Sans"/>
              </a:rPr>
              <a:t>Metadata: title, date created and author in &lt;meta&gt; tags</a:t>
            </a:r>
            <a:endParaRPr sz="1200">
              <a:solidFill>
                <a:schemeClr val="dk1"/>
              </a:solidFill>
              <a:latin typeface="Open Sans"/>
              <a:ea typeface="Open Sans"/>
              <a:cs typeface="Open Sans"/>
              <a:sym typeface="Open Sans"/>
            </a:endParaRPr>
          </a:p>
          <a:p>
            <a:pPr marL="0" lvl="0" indent="0" rtl="0">
              <a:lnSpc>
                <a:spcPct val="115000"/>
              </a:lnSpc>
              <a:spcBef>
                <a:spcPts val="500"/>
              </a:spcBef>
              <a:spcAft>
                <a:spcPts val="0"/>
              </a:spcAft>
              <a:buNone/>
            </a:pPr>
            <a:endParaRPr sz="1200">
              <a:solidFill>
                <a:schemeClr val="dk1"/>
              </a:solidFill>
              <a:latin typeface="Open Sans"/>
              <a:ea typeface="Open Sans"/>
              <a:cs typeface="Open Sans"/>
              <a:sym typeface="Open Sans"/>
            </a:endParaRPr>
          </a:p>
          <a:p>
            <a:pPr marL="0" lvl="0" indent="0" rtl="0">
              <a:lnSpc>
                <a:spcPct val="115000"/>
              </a:lnSpc>
              <a:spcBef>
                <a:spcPts val="500"/>
              </a:spcBef>
              <a:spcAft>
                <a:spcPts val="0"/>
              </a:spcAft>
              <a:buNone/>
            </a:pPr>
            <a:r>
              <a:rPr lang="en" sz="1200">
                <a:solidFill>
                  <a:schemeClr val="dk1"/>
                </a:solidFill>
                <a:latin typeface="Open Sans"/>
                <a:ea typeface="Open Sans"/>
                <a:cs typeface="Open Sans"/>
                <a:sym typeface="Open Sans"/>
              </a:rPr>
              <a:t>Versions: All different versions of item (e.g. across domains) needs to have the same canonical URL</a:t>
            </a:r>
            <a:endParaRPr sz="1200">
              <a:solidFill>
                <a:schemeClr val="dk1"/>
              </a:solidFill>
              <a:latin typeface="Open Sans"/>
              <a:ea typeface="Open Sans"/>
              <a:cs typeface="Open Sans"/>
              <a:sym typeface="Open Sans"/>
            </a:endParaRPr>
          </a:p>
          <a:p>
            <a:pPr marL="0" lvl="0" indent="0" rtl="0">
              <a:lnSpc>
                <a:spcPct val="115000"/>
              </a:lnSpc>
              <a:spcBef>
                <a:spcPts val="500"/>
              </a:spcBef>
              <a:spcAft>
                <a:spcPts val="0"/>
              </a:spcAft>
              <a:buNone/>
            </a:pPr>
            <a:endParaRPr sz="1200">
              <a:solidFill>
                <a:schemeClr val="dk1"/>
              </a:solidFill>
              <a:latin typeface="Open Sans"/>
              <a:ea typeface="Open Sans"/>
              <a:cs typeface="Open Sans"/>
              <a:sym typeface="Open Sans"/>
            </a:endParaRPr>
          </a:p>
          <a:p>
            <a:pPr marL="0" lvl="0" indent="0" rtl="0">
              <a:lnSpc>
                <a:spcPct val="115000"/>
              </a:lnSpc>
              <a:spcBef>
                <a:spcPts val="500"/>
              </a:spcBef>
              <a:spcAft>
                <a:spcPts val="0"/>
              </a:spcAft>
              <a:buNone/>
            </a:pPr>
            <a:r>
              <a:rPr lang="en" sz="1200">
                <a:solidFill>
                  <a:schemeClr val="dk1"/>
                </a:solidFill>
                <a:latin typeface="Open Sans"/>
                <a:ea typeface="Open Sans"/>
                <a:cs typeface="Open Sans"/>
                <a:sym typeface="Open Sans"/>
              </a:rPr>
              <a:t>PDFs: If you have non-HTML versions, a clear mapping</a:t>
            </a:r>
            <a:endParaRPr sz="1200">
              <a:solidFill>
                <a:schemeClr val="dk1"/>
              </a:solidFill>
              <a:latin typeface="Open Sans"/>
              <a:ea typeface="Open Sans"/>
              <a:cs typeface="Open Sans"/>
              <a:sym typeface="Open Sans"/>
            </a:endParaRPr>
          </a:p>
          <a:p>
            <a:pPr marL="0" lvl="0" indent="0" rtl="0">
              <a:lnSpc>
                <a:spcPct val="115000"/>
              </a:lnSpc>
              <a:spcBef>
                <a:spcPts val="500"/>
              </a:spcBef>
              <a:spcAft>
                <a:spcPts val="0"/>
              </a:spcAft>
              <a:buNone/>
            </a:pPr>
            <a:endParaRPr sz="1200">
              <a:solidFill>
                <a:schemeClr val="dk1"/>
              </a:solidFill>
              <a:latin typeface="Open Sans"/>
              <a:ea typeface="Open Sans"/>
              <a:cs typeface="Open Sans"/>
              <a:sym typeface="Open Sans"/>
            </a:endParaRPr>
          </a:p>
          <a:p>
            <a:pPr marL="0" lvl="0" indent="0" rtl="0">
              <a:lnSpc>
                <a:spcPct val="115000"/>
              </a:lnSpc>
              <a:spcBef>
                <a:spcPts val="500"/>
              </a:spcBef>
              <a:spcAft>
                <a:spcPts val="0"/>
              </a:spcAft>
              <a:buNone/>
            </a:pPr>
            <a:r>
              <a:rPr lang="en" sz="1200">
                <a:solidFill>
                  <a:schemeClr val="dk1"/>
                </a:solidFill>
                <a:latin typeface="Open Sans"/>
                <a:ea typeface="Open Sans"/>
                <a:cs typeface="Open Sans"/>
                <a:sym typeface="Open Sans"/>
              </a:rPr>
              <a:t>Updates feed or API endpoint: in order to track new/recently modified publications</a:t>
            </a:r>
            <a:endParaRPr sz="1200">
              <a:solidFill>
                <a:schemeClr val="dk1"/>
              </a:solidFill>
              <a:latin typeface="Open Sans"/>
              <a:ea typeface="Open Sans"/>
              <a:cs typeface="Open Sans"/>
              <a:sym typeface="Open Sans"/>
            </a:endParaRPr>
          </a:p>
          <a:p>
            <a:pPr marL="0" lvl="0" indent="0" rtl="0">
              <a:lnSpc>
                <a:spcPct val="115000"/>
              </a:lnSpc>
              <a:spcBef>
                <a:spcPts val="0"/>
              </a:spcBef>
              <a:spcAft>
                <a:spcPts val="0"/>
              </a:spcAft>
              <a:buNone/>
            </a:pPr>
            <a:endParaRPr sz="1200" b="1">
              <a:solidFill>
                <a:schemeClr val="dk1"/>
              </a:solidFill>
            </a:endParaRPr>
          </a:p>
          <a:p>
            <a:pPr marL="0" lvl="0" indent="0" rtl="0">
              <a:lnSpc>
                <a:spcPct val="115000"/>
              </a:lnSpc>
              <a:spcBef>
                <a:spcPts val="500"/>
              </a:spcBef>
              <a:spcAft>
                <a:spcPts val="0"/>
              </a:spcAft>
              <a:buNone/>
            </a:pPr>
            <a:endParaRPr sz="2000">
              <a:solidFill>
                <a:schemeClr val="dk1"/>
              </a:solidFill>
            </a:endParaRPr>
          </a:p>
          <a:p>
            <a:pPr marL="0" lvl="0" indent="0" rtl="0">
              <a:lnSpc>
                <a:spcPct val="115000"/>
              </a:lnSpc>
              <a:spcBef>
                <a:spcPts val="0"/>
              </a:spcBef>
              <a:spcAft>
                <a:spcPts val="0"/>
              </a:spcAft>
              <a:buClr>
                <a:schemeClr val="dk1"/>
              </a:buClr>
              <a:buSzPts val="1100"/>
              <a:buFont typeface="Arial"/>
              <a:buNone/>
            </a:pPr>
            <a:endParaRPr sz="1200">
              <a:solidFill>
                <a:schemeClr val="dk1"/>
              </a:solidFill>
              <a:latin typeface="Open Sans"/>
              <a:ea typeface="Open Sans"/>
              <a:cs typeface="Open Sans"/>
              <a:sym typeface="Open Sans"/>
            </a:endParaRPr>
          </a:p>
          <a:p>
            <a:pPr marL="0" lvl="0" indent="0" rtl="0">
              <a:spcBef>
                <a:spcPts val="0"/>
              </a:spcBef>
              <a:spcAft>
                <a:spcPts val="0"/>
              </a:spcAft>
              <a:buNone/>
            </a:pPr>
            <a:endParaRPr sz="1000" b="1">
              <a:solidFill>
                <a:schemeClr val="dk1"/>
              </a:solidFill>
              <a:latin typeface="Avenir"/>
              <a:ea typeface="Avenir"/>
              <a:cs typeface="Avenir"/>
              <a:sym typeface="Aveni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3"/>
        <p:cNvGrpSpPr/>
        <p:nvPr/>
      </p:nvGrpSpPr>
      <p:grpSpPr>
        <a:xfrm>
          <a:off x="0" y="0"/>
          <a:ext cx="0" cy="0"/>
          <a:chOff x="0" y="0"/>
          <a:chExt cx="0" cy="0"/>
        </a:xfrm>
      </p:grpSpPr>
      <p:sp>
        <p:nvSpPr>
          <p:cNvPr id="504" name="Shape 504"/>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05" name="Shape 50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2"/>
        <p:cNvGrpSpPr/>
        <p:nvPr/>
      </p:nvGrpSpPr>
      <p:grpSpPr>
        <a:xfrm>
          <a:off x="0" y="0"/>
          <a:ext cx="0" cy="0"/>
          <a:chOff x="0" y="0"/>
          <a:chExt cx="0" cy="0"/>
        </a:xfrm>
      </p:grpSpPr>
      <p:sp>
        <p:nvSpPr>
          <p:cNvPr id="513" name="Shape 513"/>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14" name="Shape 51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1200">
                <a:solidFill>
                  <a:schemeClr val="dk1"/>
                </a:solidFill>
                <a:latin typeface="Open Sans"/>
                <a:ea typeface="Open Sans"/>
                <a:cs typeface="Open Sans"/>
                <a:sym typeface="Open Sans"/>
              </a:rPr>
              <a:t>Each piece of research we track is assigned an Altmetric Attention Score and </a:t>
            </a:r>
            <a:endParaRPr sz="1200">
              <a:solidFill>
                <a:schemeClr val="dk1"/>
              </a:solidFill>
              <a:latin typeface="Open Sans"/>
              <a:ea typeface="Open Sans"/>
              <a:cs typeface="Open Sans"/>
              <a:sym typeface="Open Sans"/>
            </a:endParaRPr>
          </a:p>
          <a:p>
            <a:pPr marL="0" lvl="0" indent="0">
              <a:spcBef>
                <a:spcPts val="0"/>
              </a:spcBef>
              <a:spcAft>
                <a:spcPts val="0"/>
              </a:spcAft>
              <a:buNone/>
            </a:pPr>
            <a:endParaRPr sz="1200">
              <a:solidFill>
                <a:schemeClr val="dk1"/>
              </a:solidFill>
              <a:latin typeface="Open Sans"/>
              <a:ea typeface="Open Sans"/>
              <a:cs typeface="Open Sans"/>
              <a:sym typeface="Open Sans"/>
            </a:endParaRPr>
          </a:p>
          <a:p>
            <a:pPr marL="0" lvl="0" indent="0">
              <a:spcBef>
                <a:spcPts val="0"/>
              </a:spcBef>
              <a:spcAft>
                <a:spcPts val="0"/>
              </a:spcAft>
              <a:buClr>
                <a:schemeClr val="dk1"/>
              </a:buClr>
              <a:buSzPts val="1100"/>
              <a:buFont typeface="Arial"/>
              <a:buNone/>
            </a:pPr>
            <a:r>
              <a:rPr lang="en" sz="1200">
                <a:solidFill>
                  <a:schemeClr val="dk1"/>
                </a:solidFill>
                <a:latin typeface="Open Sans"/>
                <a:ea typeface="Open Sans"/>
                <a:cs typeface="Open Sans"/>
                <a:sym typeface="Open Sans"/>
              </a:rPr>
              <a:t>The Altmetric Attentions score and donut indicate how much and what type of attention a research output has received.  These can be found on:</a:t>
            </a:r>
            <a:endParaRPr sz="1200">
              <a:solidFill>
                <a:schemeClr val="dk1"/>
              </a:solidFill>
              <a:latin typeface="Open Sans"/>
              <a:ea typeface="Open Sans"/>
              <a:cs typeface="Open Sans"/>
              <a:sym typeface="Open Sans"/>
            </a:endParaRPr>
          </a:p>
          <a:p>
            <a:pPr marL="0" lvl="0" indent="0">
              <a:spcBef>
                <a:spcPts val="0"/>
              </a:spcBef>
              <a:spcAft>
                <a:spcPts val="0"/>
              </a:spcAft>
              <a:buClr>
                <a:schemeClr val="dk1"/>
              </a:buClr>
              <a:buSzPts val="1100"/>
              <a:buFont typeface="Arial"/>
              <a:buNone/>
            </a:pPr>
            <a:endParaRPr sz="1200">
              <a:solidFill>
                <a:schemeClr val="dk1"/>
              </a:solidFill>
              <a:latin typeface="Open Sans"/>
              <a:ea typeface="Open Sans"/>
              <a:cs typeface="Open Sans"/>
              <a:sym typeface="Open Sans"/>
            </a:endParaRPr>
          </a:p>
          <a:p>
            <a:pPr marL="457200" lvl="0" indent="-304800" rtl="0">
              <a:spcBef>
                <a:spcPts val="0"/>
              </a:spcBef>
              <a:spcAft>
                <a:spcPts val="0"/>
              </a:spcAft>
              <a:buClr>
                <a:schemeClr val="dk1"/>
              </a:buClr>
              <a:buSzPts val="1200"/>
              <a:buFont typeface="Open Sans"/>
              <a:buChar char="●"/>
            </a:pPr>
            <a:r>
              <a:rPr lang="en" sz="1200">
                <a:solidFill>
                  <a:schemeClr val="dk1"/>
                </a:solidFill>
                <a:latin typeface="Open Sans"/>
                <a:ea typeface="Open Sans"/>
                <a:cs typeface="Open Sans"/>
                <a:sym typeface="Open Sans"/>
              </a:rPr>
              <a:t>Institutional repositories</a:t>
            </a:r>
            <a:endParaRPr sz="1200">
              <a:solidFill>
                <a:schemeClr val="dk1"/>
              </a:solidFill>
              <a:latin typeface="Open Sans"/>
              <a:ea typeface="Open Sans"/>
              <a:cs typeface="Open Sans"/>
              <a:sym typeface="Open Sans"/>
            </a:endParaRPr>
          </a:p>
          <a:p>
            <a:pPr marL="457200" lvl="0" indent="-304800" rtl="0">
              <a:spcBef>
                <a:spcPts val="0"/>
              </a:spcBef>
              <a:spcAft>
                <a:spcPts val="0"/>
              </a:spcAft>
              <a:buClr>
                <a:schemeClr val="dk1"/>
              </a:buClr>
              <a:buSzPts val="1200"/>
              <a:buFont typeface="Open Sans"/>
              <a:buChar char="●"/>
            </a:pPr>
            <a:r>
              <a:rPr lang="en" sz="1200">
                <a:solidFill>
                  <a:schemeClr val="dk1"/>
                </a:solidFill>
                <a:latin typeface="Open Sans"/>
                <a:ea typeface="Open Sans"/>
                <a:cs typeface="Open Sans"/>
                <a:sym typeface="Open Sans"/>
              </a:rPr>
              <a:t>Publisher article pages </a:t>
            </a:r>
            <a:endParaRPr sz="1200">
              <a:solidFill>
                <a:schemeClr val="dk1"/>
              </a:solidFill>
              <a:latin typeface="Open Sans"/>
              <a:ea typeface="Open Sans"/>
              <a:cs typeface="Open Sans"/>
              <a:sym typeface="Open Sans"/>
            </a:endParaRPr>
          </a:p>
          <a:p>
            <a:pPr marL="457200" lvl="0" indent="-304800" rtl="0">
              <a:spcBef>
                <a:spcPts val="0"/>
              </a:spcBef>
              <a:spcAft>
                <a:spcPts val="0"/>
              </a:spcAft>
              <a:buClr>
                <a:schemeClr val="dk1"/>
              </a:buClr>
              <a:buSzPts val="1200"/>
              <a:buFont typeface="Open Sans"/>
              <a:buChar char="●"/>
            </a:pPr>
            <a:r>
              <a:rPr lang="en" sz="1200">
                <a:solidFill>
                  <a:schemeClr val="dk1"/>
                </a:solidFill>
                <a:latin typeface="Open Sans"/>
                <a:ea typeface="Open Sans"/>
                <a:cs typeface="Open Sans"/>
                <a:sym typeface="Open Sans"/>
              </a:rPr>
              <a:t>Individual researcher pages</a:t>
            </a:r>
            <a:endParaRPr sz="1200">
              <a:solidFill>
                <a:schemeClr val="dk1"/>
              </a:solidFill>
              <a:latin typeface="Open Sans"/>
              <a:ea typeface="Open Sans"/>
              <a:cs typeface="Open Sans"/>
              <a:sym typeface="Open Sans"/>
            </a:endParaRPr>
          </a:p>
          <a:p>
            <a:pPr marL="0" lvl="0" indent="0" rtl="0">
              <a:spcBef>
                <a:spcPts val="0"/>
              </a:spcBef>
              <a:spcAft>
                <a:spcPts val="0"/>
              </a:spcAft>
              <a:buNone/>
            </a:pPr>
            <a:endParaRPr sz="1200">
              <a:solidFill>
                <a:schemeClr val="dk1"/>
              </a:solidFill>
              <a:latin typeface="Open Sans"/>
              <a:ea typeface="Open Sans"/>
              <a:cs typeface="Open Sans"/>
              <a:sym typeface="Open Sans"/>
            </a:endParaRPr>
          </a:p>
          <a:p>
            <a:pPr marL="0" lvl="0" indent="0">
              <a:spcBef>
                <a:spcPts val="0"/>
              </a:spcBef>
              <a:spcAft>
                <a:spcPts val="0"/>
              </a:spcAft>
              <a:buNone/>
            </a:pPr>
            <a:r>
              <a:rPr lang="en" sz="1200">
                <a:solidFill>
                  <a:schemeClr val="dk1"/>
                </a:solidFill>
                <a:latin typeface="Open Sans"/>
                <a:ea typeface="Open Sans"/>
                <a:cs typeface="Open Sans"/>
                <a:sym typeface="Open Sans"/>
              </a:rPr>
              <a:t>The Altmetric Attention Score is an automatically calculated, weighted count of all of the attention a research output has received. It is based on 3 main factors:</a:t>
            </a:r>
            <a:endParaRPr sz="1200">
              <a:solidFill>
                <a:schemeClr val="dk1"/>
              </a:solidFill>
              <a:latin typeface="Open Sans"/>
              <a:ea typeface="Open Sans"/>
              <a:cs typeface="Open Sans"/>
              <a:sym typeface="Open Sans"/>
            </a:endParaRPr>
          </a:p>
          <a:p>
            <a:pPr marL="0" lvl="0" indent="0">
              <a:spcBef>
                <a:spcPts val="0"/>
              </a:spcBef>
              <a:spcAft>
                <a:spcPts val="0"/>
              </a:spcAft>
              <a:buNone/>
            </a:pPr>
            <a:endParaRPr sz="1200">
              <a:solidFill>
                <a:schemeClr val="dk1"/>
              </a:solidFill>
              <a:latin typeface="Open Sans"/>
              <a:ea typeface="Open Sans"/>
              <a:cs typeface="Open Sans"/>
              <a:sym typeface="Open Sans"/>
            </a:endParaRPr>
          </a:p>
          <a:p>
            <a:pPr marL="0" lvl="0" indent="0">
              <a:spcBef>
                <a:spcPts val="0"/>
              </a:spcBef>
              <a:spcAft>
                <a:spcPts val="0"/>
              </a:spcAft>
              <a:buNone/>
            </a:pPr>
            <a:r>
              <a:rPr lang="en" sz="1200">
                <a:solidFill>
                  <a:schemeClr val="dk1"/>
                </a:solidFill>
                <a:latin typeface="Open Sans"/>
                <a:ea typeface="Open Sans"/>
                <a:cs typeface="Open Sans"/>
                <a:sym typeface="Open Sans"/>
              </a:rPr>
              <a:t>Volume: how often is the research being shared overall?</a:t>
            </a:r>
            <a:endParaRPr sz="1200">
              <a:solidFill>
                <a:schemeClr val="dk1"/>
              </a:solidFill>
              <a:latin typeface="Open Sans"/>
              <a:ea typeface="Open Sans"/>
              <a:cs typeface="Open Sans"/>
              <a:sym typeface="Open Sans"/>
            </a:endParaRPr>
          </a:p>
          <a:p>
            <a:pPr marL="0" lvl="0" indent="0">
              <a:spcBef>
                <a:spcPts val="0"/>
              </a:spcBef>
              <a:spcAft>
                <a:spcPts val="0"/>
              </a:spcAft>
              <a:buNone/>
            </a:pPr>
            <a:r>
              <a:rPr lang="en" sz="1200">
                <a:solidFill>
                  <a:schemeClr val="dk1"/>
                </a:solidFill>
                <a:latin typeface="Open Sans"/>
                <a:ea typeface="Open Sans"/>
                <a:cs typeface="Open Sans"/>
                <a:sym typeface="Open Sans"/>
              </a:rPr>
              <a:t>Sources: Types of sources are weighted based on the expected ‘reach’. That’s why news sources count 8 points towards the score, while tweets account for less than 1 point total.</a:t>
            </a:r>
            <a:endParaRPr sz="1200">
              <a:solidFill>
                <a:schemeClr val="dk1"/>
              </a:solidFill>
              <a:latin typeface="Open Sans"/>
              <a:ea typeface="Open Sans"/>
              <a:cs typeface="Open Sans"/>
              <a:sym typeface="Open Sans"/>
            </a:endParaRPr>
          </a:p>
          <a:p>
            <a:pPr marL="0" lvl="0" indent="0" rtl="0">
              <a:spcBef>
                <a:spcPts val="0"/>
              </a:spcBef>
              <a:spcAft>
                <a:spcPts val="0"/>
              </a:spcAft>
              <a:buClr>
                <a:schemeClr val="dk1"/>
              </a:buClr>
              <a:buSzPts val="1100"/>
              <a:buFont typeface="Arial"/>
              <a:buNone/>
            </a:pPr>
            <a:r>
              <a:rPr lang="en" sz="1200">
                <a:solidFill>
                  <a:schemeClr val="dk1"/>
                </a:solidFill>
                <a:latin typeface="Open Sans"/>
                <a:ea typeface="Open Sans"/>
                <a:cs typeface="Open Sans"/>
                <a:sym typeface="Open Sans"/>
              </a:rPr>
              <a:t>Authors: If someone is tweeting about the same article repeatedly, we lower the contribution of their mentions toward the score.</a:t>
            </a:r>
            <a:endParaRPr sz="1200">
              <a:solidFill>
                <a:schemeClr val="dk1"/>
              </a:solidFill>
              <a:latin typeface="Open Sans"/>
              <a:ea typeface="Open Sans"/>
              <a:cs typeface="Open Sans"/>
              <a:sym typeface="Open Sans"/>
            </a:endParaRPr>
          </a:p>
          <a:p>
            <a:pPr marL="0" lvl="0" indent="0" rtl="0">
              <a:spcBef>
                <a:spcPts val="0"/>
              </a:spcBef>
              <a:spcAft>
                <a:spcPts val="0"/>
              </a:spcAft>
              <a:buNone/>
            </a:pPr>
            <a:endParaRPr sz="1200">
              <a:solidFill>
                <a:schemeClr val="dk1"/>
              </a:solidFill>
              <a:latin typeface="Open Sans"/>
              <a:ea typeface="Open Sans"/>
              <a:cs typeface="Open Sans"/>
              <a:sym typeface="Open Sans"/>
            </a:endParaRPr>
          </a:p>
          <a:p>
            <a:pPr marL="0" lvl="0" indent="0" rtl="0">
              <a:spcBef>
                <a:spcPts val="0"/>
              </a:spcBef>
              <a:spcAft>
                <a:spcPts val="0"/>
              </a:spcAft>
              <a:buNone/>
            </a:pPr>
            <a:endParaRPr sz="1200">
              <a:solidFill>
                <a:schemeClr val="dk1"/>
              </a:solidFill>
              <a:latin typeface="Open Sans"/>
              <a:ea typeface="Open Sans"/>
              <a:cs typeface="Open Sans"/>
              <a:sym typeface="Open Sans"/>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9"/>
        <p:cNvGrpSpPr/>
        <p:nvPr/>
      </p:nvGrpSpPr>
      <p:grpSpPr>
        <a:xfrm>
          <a:off x="0" y="0"/>
          <a:ext cx="0" cy="0"/>
          <a:chOff x="0" y="0"/>
          <a:chExt cx="0" cy="0"/>
        </a:xfrm>
      </p:grpSpPr>
      <p:sp>
        <p:nvSpPr>
          <p:cNvPr id="520" name="Shape 520"/>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521" name="Shape 52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7"/>
        <p:cNvGrpSpPr/>
        <p:nvPr/>
      </p:nvGrpSpPr>
      <p:grpSpPr>
        <a:xfrm>
          <a:off x="0" y="0"/>
          <a:ext cx="0" cy="0"/>
          <a:chOff x="0" y="0"/>
          <a:chExt cx="0" cy="0"/>
        </a:xfrm>
      </p:grpSpPr>
      <p:sp>
        <p:nvSpPr>
          <p:cNvPr id="538" name="Shape 538"/>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39" name="Shape 53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sz="1200">
                <a:solidFill>
                  <a:schemeClr val="dk1"/>
                </a:solidFill>
                <a:latin typeface="Open Sans"/>
                <a:ea typeface="Open Sans"/>
                <a:cs typeface="Open Sans"/>
                <a:sym typeface="Open Sans"/>
              </a:rPr>
              <a:t>With Altmetric for Institutions you can surface attention your institution’s research outputs receive by providing us with publications data for your faculty: </a:t>
            </a:r>
            <a:endParaRPr sz="1200">
              <a:solidFill>
                <a:schemeClr val="dk1"/>
              </a:solidFill>
              <a:latin typeface="Open Sans"/>
              <a:ea typeface="Open Sans"/>
              <a:cs typeface="Open Sans"/>
              <a:sym typeface="Open Sans"/>
            </a:endParaRPr>
          </a:p>
          <a:p>
            <a:pPr marL="0" lvl="0" indent="0">
              <a:spcBef>
                <a:spcPts val="0"/>
              </a:spcBef>
              <a:spcAft>
                <a:spcPts val="0"/>
              </a:spcAft>
              <a:buClr>
                <a:schemeClr val="dk1"/>
              </a:buClr>
              <a:buSzPts val="1100"/>
              <a:buFont typeface="Arial"/>
              <a:buNone/>
            </a:pPr>
            <a:endParaRPr sz="1200">
              <a:solidFill>
                <a:schemeClr val="dk1"/>
              </a:solidFill>
              <a:latin typeface="Open Sans"/>
              <a:ea typeface="Open Sans"/>
              <a:cs typeface="Open Sans"/>
              <a:sym typeface="Open Sans"/>
            </a:endParaRPr>
          </a:p>
          <a:p>
            <a:pPr marL="0" lvl="0" indent="0">
              <a:spcBef>
                <a:spcPts val="0"/>
              </a:spcBef>
              <a:spcAft>
                <a:spcPts val="0"/>
              </a:spcAft>
              <a:buClr>
                <a:schemeClr val="dk1"/>
              </a:buClr>
              <a:buSzPts val="1100"/>
              <a:buFont typeface="Arial"/>
              <a:buNone/>
            </a:pPr>
            <a:r>
              <a:rPr lang="en" sz="1200">
                <a:solidFill>
                  <a:schemeClr val="dk1"/>
                </a:solidFill>
                <a:latin typeface="Open Sans"/>
                <a:ea typeface="Open Sans"/>
                <a:cs typeface="Open Sans"/>
                <a:sym typeface="Open Sans"/>
              </a:rPr>
              <a:t>We can collect this data by integrating with:</a:t>
            </a:r>
            <a:endParaRPr sz="1200">
              <a:solidFill>
                <a:schemeClr val="dk1"/>
              </a:solidFill>
              <a:latin typeface="Open Sans"/>
              <a:ea typeface="Open Sans"/>
              <a:cs typeface="Open Sans"/>
              <a:sym typeface="Open Sans"/>
            </a:endParaRPr>
          </a:p>
          <a:p>
            <a:pPr marL="0" lvl="0" indent="0">
              <a:spcBef>
                <a:spcPts val="0"/>
              </a:spcBef>
              <a:spcAft>
                <a:spcPts val="0"/>
              </a:spcAft>
              <a:buClr>
                <a:schemeClr val="dk1"/>
              </a:buClr>
              <a:buSzPts val="1100"/>
              <a:buFont typeface="Arial"/>
              <a:buNone/>
            </a:pPr>
            <a:endParaRPr sz="1200">
              <a:solidFill>
                <a:schemeClr val="dk1"/>
              </a:solidFill>
              <a:latin typeface="Open Sans"/>
              <a:ea typeface="Open Sans"/>
              <a:cs typeface="Open Sans"/>
              <a:sym typeface="Open Sans"/>
            </a:endParaRPr>
          </a:p>
          <a:p>
            <a:pPr marL="457200" lvl="0" indent="-304800" rtl="0">
              <a:spcBef>
                <a:spcPts val="0"/>
              </a:spcBef>
              <a:spcAft>
                <a:spcPts val="0"/>
              </a:spcAft>
              <a:buClr>
                <a:schemeClr val="dk1"/>
              </a:buClr>
              <a:buSzPts val="1200"/>
              <a:buFont typeface="Open Sans"/>
              <a:buChar char="●"/>
            </a:pPr>
            <a:r>
              <a:rPr lang="en" sz="1200">
                <a:solidFill>
                  <a:schemeClr val="dk1"/>
                </a:solidFill>
                <a:latin typeface="Open Sans"/>
                <a:ea typeface="Open Sans"/>
                <a:cs typeface="Open Sans"/>
                <a:sym typeface="Open Sans"/>
              </a:rPr>
              <a:t>PURE</a:t>
            </a:r>
            <a:endParaRPr sz="1200">
              <a:solidFill>
                <a:schemeClr val="dk1"/>
              </a:solidFill>
              <a:latin typeface="Open Sans"/>
              <a:ea typeface="Open Sans"/>
              <a:cs typeface="Open Sans"/>
              <a:sym typeface="Open Sans"/>
            </a:endParaRPr>
          </a:p>
          <a:p>
            <a:pPr marL="457200" lvl="0" indent="-304800" rtl="0">
              <a:spcBef>
                <a:spcPts val="0"/>
              </a:spcBef>
              <a:spcAft>
                <a:spcPts val="0"/>
              </a:spcAft>
              <a:buClr>
                <a:schemeClr val="dk1"/>
              </a:buClr>
              <a:buSzPts val="1200"/>
              <a:buFont typeface="Open Sans"/>
              <a:buChar char="●"/>
            </a:pPr>
            <a:r>
              <a:rPr lang="en" sz="1200">
                <a:solidFill>
                  <a:schemeClr val="dk1"/>
                </a:solidFill>
                <a:latin typeface="Open Sans"/>
                <a:ea typeface="Open Sans"/>
                <a:cs typeface="Open Sans"/>
                <a:sym typeface="Open Sans"/>
              </a:rPr>
              <a:t>Symplectic Elements</a:t>
            </a:r>
            <a:endParaRPr sz="1200">
              <a:solidFill>
                <a:schemeClr val="dk1"/>
              </a:solidFill>
              <a:latin typeface="Open Sans"/>
              <a:ea typeface="Open Sans"/>
              <a:cs typeface="Open Sans"/>
              <a:sym typeface="Open Sans"/>
            </a:endParaRPr>
          </a:p>
          <a:p>
            <a:pPr marL="457200" lvl="0" indent="-304800" rtl="0">
              <a:spcBef>
                <a:spcPts val="0"/>
              </a:spcBef>
              <a:spcAft>
                <a:spcPts val="0"/>
              </a:spcAft>
              <a:buClr>
                <a:schemeClr val="dk1"/>
              </a:buClr>
              <a:buSzPts val="1200"/>
              <a:buFont typeface="Open Sans"/>
              <a:buChar char="●"/>
            </a:pPr>
            <a:r>
              <a:rPr lang="en" sz="1200">
                <a:solidFill>
                  <a:schemeClr val="dk1"/>
                </a:solidFill>
                <a:latin typeface="Open Sans"/>
                <a:ea typeface="Open Sans"/>
                <a:cs typeface="Open Sans"/>
                <a:sym typeface="Open Sans"/>
              </a:rPr>
              <a:t>Repositories  (Eprints, Dspace, Bepress, etc) via OAI-PMH protocol</a:t>
            </a:r>
            <a:endParaRPr sz="1200">
              <a:solidFill>
                <a:schemeClr val="dk1"/>
              </a:solidFill>
              <a:latin typeface="Open Sans"/>
              <a:ea typeface="Open Sans"/>
              <a:cs typeface="Open Sans"/>
              <a:sym typeface="Open Sans"/>
            </a:endParaRPr>
          </a:p>
          <a:p>
            <a:pPr marL="0" lvl="0" indent="0">
              <a:spcBef>
                <a:spcPts val="0"/>
              </a:spcBef>
              <a:spcAft>
                <a:spcPts val="0"/>
              </a:spcAft>
              <a:buClr>
                <a:schemeClr val="dk1"/>
              </a:buClr>
              <a:buSzPts val="1100"/>
              <a:buFont typeface="Arial"/>
              <a:buNone/>
            </a:pPr>
            <a:endParaRPr sz="1200">
              <a:solidFill>
                <a:schemeClr val="dk1"/>
              </a:solidFill>
              <a:latin typeface="Open Sans"/>
              <a:ea typeface="Open Sans"/>
              <a:cs typeface="Open Sans"/>
              <a:sym typeface="Open Sans"/>
            </a:endParaRPr>
          </a:p>
          <a:p>
            <a:pPr marL="0" lvl="0" indent="0">
              <a:spcBef>
                <a:spcPts val="0"/>
              </a:spcBef>
              <a:spcAft>
                <a:spcPts val="0"/>
              </a:spcAft>
              <a:buClr>
                <a:schemeClr val="dk1"/>
              </a:buClr>
              <a:buSzPts val="1100"/>
              <a:buFont typeface="Arial"/>
              <a:buNone/>
            </a:pPr>
            <a:endParaRPr sz="1400">
              <a:solidFill>
                <a:schemeClr val="dk1"/>
              </a:solidFill>
              <a:latin typeface="Open Sans"/>
              <a:ea typeface="Open Sans"/>
              <a:cs typeface="Open Sans"/>
              <a:sym typeface="Open Sans"/>
            </a:endParaRPr>
          </a:p>
          <a:p>
            <a:pPr marL="0" lvl="0" indent="0">
              <a:spcBef>
                <a:spcPts val="0"/>
              </a:spcBef>
              <a:spcAft>
                <a:spcPts val="0"/>
              </a:spcAft>
              <a:buClr>
                <a:schemeClr val="dk1"/>
              </a:buClr>
              <a:buSzPts val="1100"/>
              <a:buFont typeface="Arial"/>
              <a:buNone/>
            </a:pPr>
            <a:endParaRPr sz="1400">
              <a:solidFill>
                <a:schemeClr val="dk1"/>
              </a:solidFill>
              <a:latin typeface="Open Sans"/>
              <a:ea typeface="Open Sans"/>
              <a:cs typeface="Open Sans"/>
              <a:sym typeface="Open Sans"/>
            </a:endParaRPr>
          </a:p>
          <a:p>
            <a:pPr marL="0" lvl="0" indent="0">
              <a:spcBef>
                <a:spcPts val="0"/>
              </a:spcBef>
              <a:spcAft>
                <a:spcPts val="0"/>
              </a:spcAft>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p:cNvGrpSpPr/>
        <p:nvPr/>
      </p:nvGrpSpPr>
      <p:grpSpPr>
        <a:xfrm>
          <a:off x="0" y="0"/>
          <a:ext cx="0" cy="0"/>
          <a:chOff x="0" y="0"/>
          <a:chExt cx="0" cy="0"/>
        </a:xfrm>
      </p:grpSpPr>
      <p:sp>
        <p:nvSpPr>
          <p:cNvPr id="669" name="Shape 669"/>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sp>
        <p:nvSpPr>
          <p:cNvPr id="670" name="Shape 67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Shape 182"/>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3" name="Shape 18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Shape 258"/>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59" name="Shape 25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Shape 200"/>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1" name="Shape 20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Shape 206"/>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7" name="Shape 20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Shape 18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0" name="Shape 19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Shape 212"/>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3" name="Shape 21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Shape 10"/>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Shape 11"/>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Shape 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Shape 45"/>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Shape 46"/>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Shape 4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Shape 4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50"/>
        <p:cNvGrpSpPr/>
        <p:nvPr/>
      </p:nvGrpSpPr>
      <p:grpSpPr>
        <a:xfrm>
          <a:off x="0" y="0"/>
          <a:ext cx="0" cy="0"/>
          <a:chOff x="0" y="0"/>
          <a:chExt cx="0" cy="0"/>
        </a:xfrm>
      </p:grpSpPr>
      <p:sp>
        <p:nvSpPr>
          <p:cNvPr id="51" name="Shape 51"/>
          <p:cNvSpPr txBox="1">
            <a:spLocks noGrp="1"/>
          </p:cNvSpPr>
          <p:nvPr>
            <p:ph type="body" idx="1"/>
          </p:nvPr>
        </p:nvSpPr>
        <p:spPr>
          <a:xfrm>
            <a:off x="457200" y="1200151"/>
            <a:ext cx="8229600" cy="3394472"/>
          </a:xfrm>
          <a:prstGeom prst="rect">
            <a:avLst/>
          </a:prstGeom>
          <a:noFill/>
          <a:ln>
            <a:noFill/>
          </a:ln>
        </p:spPr>
        <p:txBody>
          <a:bodyPr spcFirstLastPara="1" wrap="square" lIns="91425" tIns="91425" rIns="91425" bIns="91425"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Avenir"/>
                <a:ea typeface="Avenir"/>
                <a:cs typeface="Avenir"/>
                <a:sym typeface="Avenir"/>
              </a:defRPr>
            </a:lvl1pPr>
            <a:lvl2pPr marL="914400" marR="0" lvl="1" indent="-406400" algn="l" rtl="0">
              <a:spcBef>
                <a:spcPts val="1600"/>
              </a:spcBef>
              <a:spcAft>
                <a:spcPts val="0"/>
              </a:spcAft>
              <a:buClr>
                <a:schemeClr val="dk1"/>
              </a:buClr>
              <a:buSzPts val="2800"/>
              <a:buFont typeface="Arial"/>
              <a:buChar char="–"/>
              <a:defRPr sz="2800" b="0" i="0" u="none" strike="noStrike" cap="none">
                <a:solidFill>
                  <a:schemeClr val="dk1"/>
                </a:solidFill>
                <a:latin typeface="Avenir"/>
                <a:ea typeface="Avenir"/>
                <a:cs typeface="Avenir"/>
                <a:sym typeface="Avenir"/>
              </a:defRPr>
            </a:lvl2pPr>
            <a:lvl3pPr marL="1371600" marR="0" lvl="2" indent="-381000" algn="l" rtl="0">
              <a:spcBef>
                <a:spcPts val="1600"/>
              </a:spcBef>
              <a:spcAft>
                <a:spcPts val="0"/>
              </a:spcAft>
              <a:buClr>
                <a:schemeClr val="dk1"/>
              </a:buClr>
              <a:buSzPts val="2400"/>
              <a:buFont typeface="Arial"/>
              <a:buChar char="•"/>
              <a:defRPr sz="2400" b="0" i="0" u="none" strike="noStrike" cap="none">
                <a:solidFill>
                  <a:schemeClr val="dk1"/>
                </a:solidFill>
                <a:latin typeface="Avenir"/>
                <a:ea typeface="Avenir"/>
                <a:cs typeface="Avenir"/>
                <a:sym typeface="Avenir"/>
              </a:defRPr>
            </a:lvl3pPr>
            <a:lvl4pPr marL="1828800" marR="0" lvl="3" indent="-355600" algn="l" rtl="0">
              <a:spcBef>
                <a:spcPts val="1600"/>
              </a:spcBef>
              <a:spcAft>
                <a:spcPts val="0"/>
              </a:spcAft>
              <a:buClr>
                <a:schemeClr val="dk1"/>
              </a:buClr>
              <a:buSzPts val="2000"/>
              <a:buFont typeface="Arial"/>
              <a:buChar char="–"/>
              <a:defRPr sz="2000" b="0" i="0" u="none" strike="noStrike" cap="none">
                <a:solidFill>
                  <a:schemeClr val="dk1"/>
                </a:solidFill>
                <a:latin typeface="Avenir"/>
                <a:ea typeface="Avenir"/>
                <a:cs typeface="Avenir"/>
                <a:sym typeface="Avenir"/>
              </a:defRPr>
            </a:lvl4pPr>
            <a:lvl5pPr marL="2286000" marR="0" lvl="4" indent="-355600" algn="l" rtl="0">
              <a:spcBef>
                <a:spcPts val="1600"/>
              </a:spcBef>
              <a:spcAft>
                <a:spcPts val="0"/>
              </a:spcAft>
              <a:buClr>
                <a:schemeClr val="dk1"/>
              </a:buClr>
              <a:buSzPts val="2000"/>
              <a:buFont typeface="Arial"/>
              <a:buChar char="»"/>
              <a:defRPr sz="2000" b="0" i="0" u="none" strike="noStrike" cap="none">
                <a:solidFill>
                  <a:schemeClr val="dk1"/>
                </a:solidFill>
                <a:latin typeface="Avenir"/>
                <a:ea typeface="Avenir"/>
                <a:cs typeface="Avenir"/>
                <a:sym typeface="Avenir"/>
              </a:defRPr>
            </a:lvl5pPr>
            <a:lvl6pPr marL="2743200" marR="0" lvl="5" indent="-355600" algn="l" rtl="0">
              <a:spcBef>
                <a:spcPts val="16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16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16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1600"/>
              </a:spcBef>
              <a:spcAft>
                <a:spcPts val="160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52" name="Shape 52"/>
          <p:cNvSpPr txBox="1">
            <a:spLocks noGrp="1"/>
          </p:cNvSpPr>
          <p:nvPr>
            <p:ph type="title"/>
          </p:nvPr>
        </p:nvSpPr>
        <p:spPr>
          <a:xfrm>
            <a:off x="457200" y="205979"/>
            <a:ext cx="8229600" cy="857250"/>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Clr>
                <a:schemeClr val="dk1"/>
              </a:buClr>
              <a:buSzPts val="3600"/>
              <a:buFont typeface="Avenir"/>
              <a:buNone/>
              <a:defRPr sz="3600" b="0" i="0" u="none" strike="noStrike" cap="none">
                <a:solidFill>
                  <a:schemeClr val="dk1"/>
                </a:solidFill>
                <a:latin typeface="Avenir"/>
                <a:ea typeface="Avenir"/>
                <a:cs typeface="Avenir"/>
                <a:sym typeface="Avenir"/>
              </a:defRPr>
            </a:lvl1pPr>
            <a:lvl2pPr lvl="1">
              <a:spcBef>
                <a:spcPts val="0"/>
              </a:spcBef>
              <a:spcAft>
                <a:spcPts val="0"/>
              </a:spcAft>
              <a:buSzPts val="2800"/>
              <a:buNone/>
              <a:defRPr sz="1800"/>
            </a:lvl2pPr>
            <a:lvl3pPr lvl="2">
              <a:spcBef>
                <a:spcPts val="0"/>
              </a:spcBef>
              <a:spcAft>
                <a:spcPts val="0"/>
              </a:spcAft>
              <a:buSzPts val="2800"/>
              <a:buNone/>
              <a:defRPr sz="1800"/>
            </a:lvl3pPr>
            <a:lvl4pPr lvl="3">
              <a:spcBef>
                <a:spcPts val="0"/>
              </a:spcBef>
              <a:spcAft>
                <a:spcPts val="0"/>
              </a:spcAft>
              <a:buSzPts val="2800"/>
              <a:buNone/>
              <a:defRPr sz="1800"/>
            </a:lvl4pPr>
            <a:lvl5pPr lvl="4">
              <a:spcBef>
                <a:spcPts val="0"/>
              </a:spcBef>
              <a:spcAft>
                <a:spcPts val="0"/>
              </a:spcAft>
              <a:buSzPts val="2800"/>
              <a:buNone/>
              <a:defRPr sz="1800"/>
            </a:lvl5pPr>
            <a:lvl6pPr lvl="5">
              <a:spcBef>
                <a:spcPts val="0"/>
              </a:spcBef>
              <a:spcAft>
                <a:spcPts val="0"/>
              </a:spcAft>
              <a:buSzPts val="2800"/>
              <a:buNone/>
              <a:defRPr sz="1800"/>
            </a:lvl6pPr>
            <a:lvl7pPr lvl="6">
              <a:spcBef>
                <a:spcPts val="0"/>
              </a:spcBef>
              <a:spcAft>
                <a:spcPts val="0"/>
              </a:spcAft>
              <a:buSzPts val="2800"/>
              <a:buNone/>
              <a:defRPr sz="1800"/>
            </a:lvl7pPr>
            <a:lvl8pPr lvl="7">
              <a:spcBef>
                <a:spcPts val="0"/>
              </a:spcBef>
              <a:spcAft>
                <a:spcPts val="0"/>
              </a:spcAft>
              <a:buSzPts val="2800"/>
              <a:buNone/>
              <a:defRPr sz="1800"/>
            </a:lvl8pPr>
            <a:lvl9pPr lvl="8">
              <a:spcBef>
                <a:spcPts val="0"/>
              </a:spcBef>
              <a:spcAft>
                <a:spcPts val="0"/>
              </a:spcAft>
              <a:buSzPts val="2800"/>
              <a:buNone/>
              <a:defRPr sz="1800"/>
            </a:lvl9pPr>
          </a:lstStyle>
          <a:p>
            <a:endParaRPr/>
          </a:p>
        </p:txBody>
      </p:sp>
      <p:sp>
        <p:nvSpPr>
          <p:cNvPr id="53" name="Shape 53"/>
          <p:cNvSpPr/>
          <p:nvPr/>
        </p:nvSpPr>
        <p:spPr>
          <a:xfrm>
            <a:off x="7356371" y="5066326"/>
            <a:ext cx="893699" cy="77174"/>
          </a:xfrm>
          <a:prstGeom prst="rect">
            <a:avLst/>
          </a:prstGeom>
          <a:solidFill>
            <a:srgbClr val="FF9715"/>
          </a:solidFill>
          <a:ln>
            <a:noFill/>
          </a:ln>
        </p:spPr>
        <p:txBody>
          <a:bodyPr spcFirstLastPara="1" wrap="square" lIns="91400" tIns="91400" rIns="91400" bIns="91400" anchor="ctr" anchorCtr="0">
            <a:noAutofit/>
          </a:bodyPr>
          <a:lstStyle/>
          <a:p>
            <a:pPr marL="0" marR="0" lvl="0" indent="0" algn="l" rtl="0">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54" name="Shape 54"/>
          <p:cNvSpPr/>
          <p:nvPr/>
        </p:nvSpPr>
        <p:spPr>
          <a:xfrm>
            <a:off x="8250316" y="5066326"/>
            <a:ext cx="893699" cy="77174"/>
          </a:xfrm>
          <a:prstGeom prst="rect">
            <a:avLst/>
          </a:prstGeom>
          <a:solidFill>
            <a:srgbClr val="F20253"/>
          </a:solidFill>
          <a:ln>
            <a:noFill/>
          </a:ln>
        </p:spPr>
        <p:txBody>
          <a:bodyPr spcFirstLastPara="1" wrap="square" lIns="91400" tIns="91400" rIns="91400" bIns="91400" anchor="ctr" anchorCtr="0">
            <a:noAutofit/>
          </a:bodyPr>
          <a:lstStyle/>
          <a:p>
            <a:pPr marL="0" marR="0" lvl="0" indent="0" algn="l" rtl="0">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55" name="Shape 55"/>
          <p:cNvSpPr/>
          <p:nvPr/>
        </p:nvSpPr>
        <p:spPr>
          <a:xfrm>
            <a:off x="5" y="5066326"/>
            <a:ext cx="893699" cy="77174"/>
          </a:xfrm>
          <a:prstGeom prst="rect">
            <a:avLst/>
          </a:prstGeom>
          <a:solidFill>
            <a:srgbClr val="5EB838"/>
          </a:solidFill>
          <a:ln>
            <a:noFill/>
          </a:ln>
        </p:spPr>
        <p:txBody>
          <a:bodyPr spcFirstLastPara="1" wrap="square" lIns="91400" tIns="91400" rIns="91400" bIns="91400" anchor="ctr" anchorCtr="0">
            <a:noAutofit/>
          </a:bodyPr>
          <a:lstStyle/>
          <a:p>
            <a:pPr marL="0" marR="0" lvl="0" indent="0" algn="l" rtl="0">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56" name="Shape 56"/>
          <p:cNvSpPr/>
          <p:nvPr/>
        </p:nvSpPr>
        <p:spPr>
          <a:xfrm>
            <a:off x="893709" y="5066326"/>
            <a:ext cx="6462600" cy="77174"/>
          </a:xfrm>
          <a:prstGeom prst="rect">
            <a:avLst/>
          </a:prstGeom>
          <a:solidFill>
            <a:srgbClr val="2185C5"/>
          </a:solidFill>
          <a:ln>
            <a:noFill/>
          </a:ln>
        </p:spPr>
        <p:txBody>
          <a:bodyPr spcFirstLastPara="1" wrap="square" lIns="91400" tIns="91400" rIns="91400" bIns="91400" anchor="ctr" anchorCtr="0">
            <a:noAutofit/>
          </a:bodyPr>
          <a:lstStyle/>
          <a:p>
            <a:pPr marL="0" marR="0" lvl="0" indent="0" algn="l" rtl="0">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pic>
        <p:nvPicPr>
          <p:cNvPr id="57" name="Shape 57"/>
          <p:cNvPicPr preferRelativeResize="0"/>
          <p:nvPr/>
        </p:nvPicPr>
        <p:blipFill rotWithShape="1">
          <a:blip r:embed="rId2">
            <a:alphaModFix/>
          </a:blip>
          <a:srcRect/>
          <a:stretch/>
        </p:blipFill>
        <p:spPr>
          <a:xfrm>
            <a:off x="38101" y="4591410"/>
            <a:ext cx="495300" cy="469540"/>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matchingName="Title only">
  <p:cSld name="Title only 2">
    <p:spTree>
      <p:nvGrpSpPr>
        <p:cNvPr id="1" name="Shape 60"/>
        <p:cNvGrpSpPr/>
        <p:nvPr/>
      </p:nvGrpSpPr>
      <p:grpSpPr>
        <a:xfrm>
          <a:off x="0" y="0"/>
          <a:ext cx="0" cy="0"/>
          <a:chOff x="0" y="0"/>
          <a:chExt cx="0" cy="0"/>
        </a:xfrm>
      </p:grpSpPr>
      <p:sp>
        <p:nvSpPr>
          <p:cNvPr id="61" name="Shape 61"/>
          <p:cNvSpPr txBox="1">
            <a:spLocks noGrp="1"/>
          </p:cNvSpPr>
          <p:nvPr>
            <p:ph type="title"/>
          </p:nvPr>
        </p:nvSpPr>
        <p:spPr>
          <a:xfrm>
            <a:off x="311709" y="445028"/>
            <a:ext cx="8520601"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lt2"/>
              </a:buClr>
              <a:buSzPts val="2800"/>
              <a:buFont typeface="Open Sans"/>
              <a:buNone/>
              <a:defRPr sz="2800" b="0" i="0" u="none" strike="noStrike" cap="none">
                <a:solidFill>
                  <a:schemeClr val="lt2"/>
                </a:solidFill>
                <a:latin typeface="Open Sans"/>
                <a:ea typeface="Open Sans"/>
                <a:cs typeface="Open Sans"/>
                <a:sym typeface="Open Sans"/>
              </a:defRPr>
            </a:lvl1pPr>
            <a:lvl2pPr marR="0" lvl="1" algn="l" rtl="0">
              <a:lnSpc>
                <a:spcPct val="100000"/>
              </a:lnSpc>
              <a:spcBef>
                <a:spcPts val="0"/>
              </a:spcBef>
              <a:spcAft>
                <a:spcPts val="0"/>
              </a:spcAft>
              <a:buClr>
                <a:srgbClr val="000000"/>
              </a:buClr>
              <a:buSzPts val="2800"/>
              <a:buFont typeface="Open Sans"/>
              <a:buNone/>
              <a:defRPr sz="2800" b="0" i="0" u="none" strike="noStrike" cap="none">
                <a:solidFill>
                  <a:srgbClr val="000000"/>
                </a:solidFill>
                <a:latin typeface="Open Sans"/>
                <a:ea typeface="Open Sans"/>
                <a:cs typeface="Open Sans"/>
                <a:sym typeface="Open Sans"/>
              </a:defRPr>
            </a:lvl2pPr>
            <a:lvl3pPr marR="0" lvl="2" algn="l" rtl="0">
              <a:lnSpc>
                <a:spcPct val="100000"/>
              </a:lnSpc>
              <a:spcBef>
                <a:spcPts val="0"/>
              </a:spcBef>
              <a:spcAft>
                <a:spcPts val="0"/>
              </a:spcAft>
              <a:buClr>
                <a:srgbClr val="000000"/>
              </a:buClr>
              <a:buSzPts val="2800"/>
              <a:buFont typeface="Open Sans"/>
              <a:buNone/>
              <a:defRPr sz="2800" b="0" i="0" u="none" strike="noStrike" cap="none">
                <a:solidFill>
                  <a:srgbClr val="000000"/>
                </a:solidFill>
                <a:latin typeface="Open Sans"/>
                <a:ea typeface="Open Sans"/>
                <a:cs typeface="Open Sans"/>
                <a:sym typeface="Open Sans"/>
              </a:defRPr>
            </a:lvl3pPr>
            <a:lvl4pPr marR="0" lvl="3" algn="l" rtl="0">
              <a:lnSpc>
                <a:spcPct val="100000"/>
              </a:lnSpc>
              <a:spcBef>
                <a:spcPts val="0"/>
              </a:spcBef>
              <a:spcAft>
                <a:spcPts val="0"/>
              </a:spcAft>
              <a:buClr>
                <a:srgbClr val="000000"/>
              </a:buClr>
              <a:buSzPts val="2800"/>
              <a:buFont typeface="Open Sans"/>
              <a:buNone/>
              <a:defRPr sz="2800" b="0" i="0" u="none" strike="noStrike" cap="none">
                <a:solidFill>
                  <a:srgbClr val="000000"/>
                </a:solidFill>
                <a:latin typeface="Open Sans"/>
                <a:ea typeface="Open Sans"/>
                <a:cs typeface="Open Sans"/>
                <a:sym typeface="Open Sans"/>
              </a:defRPr>
            </a:lvl4pPr>
            <a:lvl5pPr marR="0" lvl="4" algn="l" rtl="0">
              <a:lnSpc>
                <a:spcPct val="100000"/>
              </a:lnSpc>
              <a:spcBef>
                <a:spcPts val="0"/>
              </a:spcBef>
              <a:spcAft>
                <a:spcPts val="0"/>
              </a:spcAft>
              <a:buClr>
                <a:srgbClr val="000000"/>
              </a:buClr>
              <a:buSzPts val="2800"/>
              <a:buFont typeface="Open Sans"/>
              <a:buNone/>
              <a:defRPr sz="2800" b="0" i="0" u="none" strike="noStrike" cap="none">
                <a:solidFill>
                  <a:srgbClr val="000000"/>
                </a:solidFill>
                <a:latin typeface="Open Sans"/>
                <a:ea typeface="Open Sans"/>
                <a:cs typeface="Open Sans"/>
                <a:sym typeface="Open Sans"/>
              </a:defRPr>
            </a:lvl5pPr>
            <a:lvl6pPr marR="0" lvl="5" algn="l" rtl="0">
              <a:lnSpc>
                <a:spcPct val="100000"/>
              </a:lnSpc>
              <a:spcBef>
                <a:spcPts val="0"/>
              </a:spcBef>
              <a:spcAft>
                <a:spcPts val="0"/>
              </a:spcAft>
              <a:buClr>
                <a:srgbClr val="000000"/>
              </a:buClr>
              <a:buSzPts val="2800"/>
              <a:buFont typeface="Open Sans"/>
              <a:buNone/>
              <a:defRPr sz="2800" b="0" i="0" u="none" strike="noStrike" cap="none">
                <a:solidFill>
                  <a:srgbClr val="000000"/>
                </a:solidFill>
                <a:latin typeface="Open Sans"/>
                <a:ea typeface="Open Sans"/>
                <a:cs typeface="Open Sans"/>
                <a:sym typeface="Open Sans"/>
              </a:defRPr>
            </a:lvl6pPr>
            <a:lvl7pPr marR="0" lvl="6" algn="l" rtl="0">
              <a:lnSpc>
                <a:spcPct val="100000"/>
              </a:lnSpc>
              <a:spcBef>
                <a:spcPts val="0"/>
              </a:spcBef>
              <a:spcAft>
                <a:spcPts val="0"/>
              </a:spcAft>
              <a:buClr>
                <a:srgbClr val="000000"/>
              </a:buClr>
              <a:buSzPts val="2800"/>
              <a:buFont typeface="Open Sans"/>
              <a:buNone/>
              <a:defRPr sz="2800" b="0" i="0" u="none" strike="noStrike" cap="none">
                <a:solidFill>
                  <a:srgbClr val="000000"/>
                </a:solidFill>
                <a:latin typeface="Open Sans"/>
                <a:ea typeface="Open Sans"/>
                <a:cs typeface="Open Sans"/>
                <a:sym typeface="Open Sans"/>
              </a:defRPr>
            </a:lvl7pPr>
            <a:lvl8pPr marR="0" lvl="7" algn="l" rtl="0">
              <a:lnSpc>
                <a:spcPct val="100000"/>
              </a:lnSpc>
              <a:spcBef>
                <a:spcPts val="0"/>
              </a:spcBef>
              <a:spcAft>
                <a:spcPts val="0"/>
              </a:spcAft>
              <a:buClr>
                <a:srgbClr val="000000"/>
              </a:buClr>
              <a:buSzPts val="2800"/>
              <a:buFont typeface="Open Sans"/>
              <a:buNone/>
              <a:defRPr sz="2800" b="0" i="0" u="none" strike="noStrike" cap="none">
                <a:solidFill>
                  <a:srgbClr val="000000"/>
                </a:solidFill>
                <a:latin typeface="Open Sans"/>
                <a:ea typeface="Open Sans"/>
                <a:cs typeface="Open Sans"/>
                <a:sym typeface="Open Sans"/>
              </a:defRPr>
            </a:lvl8pPr>
            <a:lvl9pPr marR="0" lvl="8" algn="l" rtl="0">
              <a:lnSpc>
                <a:spcPct val="100000"/>
              </a:lnSpc>
              <a:spcBef>
                <a:spcPts val="0"/>
              </a:spcBef>
              <a:spcAft>
                <a:spcPts val="0"/>
              </a:spcAft>
              <a:buClr>
                <a:srgbClr val="000000"/>
              </a:buClr>
              <a:buSzPts val="2800"/>
              <a:buFont typeface="Open Sans"/>
              <a:buNone/>
              <a:defRPr sz="2800" b="0" i="0" u="none" strike="noStrike" cap="none">
                <a:solidFill>
                  <a:srgbClr val="000000"/>
                </a:solidFill>
                <a:latin typeface="Open Sans"/>
                <a:ea typeface="Open Sans"/>
                <a:cs typeface="Open Sans"/>
                <a:sym typeface="Open Sans"/>
              </a:defRPr>
            </a:lvl9pPr>
          </a:lstStyle>
          <a:p>
            <a:endParaRPr/>
          </a:p>
        </p:txBody>
      </p:sp>
      <p:pic>
        <p:nvPicPr>
          <p:cNvPr id="62" name="Shape 62"/>
          <p:cNvPicPr preferRelativeResize="0"/>
          <p:nvPr/>
        </p:nvPicPr>
        <p:blipFill rotWithShape="1">
          <a:blip r:embed="rId2">
            <a:alphaModFix/>
          </a:blip>
          <a:srcRect/>
          <a:stretch/>
        </p:blipFill>
        <p:spPr>
          <a:xfrm>
            <a:off x="8143999" y="4375837"/>
            <a:ext cx="590551" cy="561976"/>
          </a:xfrm>
          <a:prstGeom prst="rect">
            <a:avLst/>
          </a:prstGeom>
          <a:noFill/>
          <a:ln>
            <a:noFill/>
          </a:ln>
        </p:spPr>
      </p:pic>
      <p:sp>
        <p:nvSpPr>
          <p:cNvPr id="63" name="Shape 63"/>
          <p:cNvSpPr txBox="1">
            <a:spLocks noGrp="1"/>
          </p:cNvSpPr>
          <p:nvPr>
            <p:ph type="sldNum" idx="12"/>
          </p:nvPr>
        </p:nvSpPr>
        <p:spPr>
          <a:xfrm>
            <a:off x="8472467" y="4647941"/>
            <a:ext cx="398875" cy="424151"/>
          </a:xfrm>
          <a:prstGeom prst="rect">
            <a:avLst/>
          </a:prstGeom>
          <a:noFill/>
          <a:ln>
            <a:noFill/>
          </a:ln>
        </p:spPr>
        <p:txBody>
          <a:bodyPr spcFirstLastPara="1" wrap="square" lIns="91400" tIns="91400" rIns="91400" bIns="91400" anchor="ctr" anchorCtr="0">
            <a:noAutofit/>
          </a:bodyPr>
          <a:lstStyle>
            <a:lvl1pPr marL="0" marR="0" lvl="0" indent="0" algn="l" rtl="0">
              <a:lnSpc>
                <a:spcPct val="100000"/>
              </a:lnSpc>
              <a:spcBef>
                <a:spcPts val="0"/>
              </a:spcBef>
              <a:spcAft>
                <a:spcPts val="0"/>
              </a:spcAft>
              <a:buClr>
                <a:srgbClr val="000000"/>
              </a:buClr>
              <a:buSzPts val="1400"/>
              <a:buFont typeface="Open Sans"/>
              <a:buNone/>
              <a:defRPr sz="1400" b="0" i="0" u="none" strike="noStrike" cap="none">
                <a:solidFill>
                  <a:srgbClr val="000000"/>
                </a:solidFill>
                <a:latin typeface="Open Sans"/>
                <a:ea typeface="Open Sans"/>
                <a:cs typeface="Open Sans"/>
                <a:sym typeface="Open Sans"/>
              </a:defRPr>
            </a:lvl1pPr>
            <a:lvl2pPr marL="0" marR="0" lvl="1" indent="0" algn="l" rtl="0">
              <a:lnSpc>
                <a:spcPct val="100000"/>
              </a:lnSpc>
              <a:spcBef>
                <a:spcPts val="0"/>
              </a:spcBef>
              <a:spcAft>
                <a:spcPts val="0"/>
              </a:spcAft>
              <a:buClr>
                <a:srgbClr val="000000"/>
              </a:buClr>
              <a:buSzPts val="1400"/>
              <a:buFont typeface="Open Sans"/>
              <a:buNone/>
              <a:defRPr sz="1400" b="0" i="0" u="none" strike="noStrike" cap="none">
                <a:solidFill>
                  <a:srgbClr val="000000"/>
                </a:solidFill>
                <a:latin typeface="Open Sans"/>
                <a:ea typeface="Open Sans"/>
                <a:cs typeface="Open Sans"/>
                <a:sym typeface="Open Sans"/>
              </a:defRPr>
            </a:lvl2pPr>
            <a:lvl3pPr marL="0" marR="0" lvl="2" indent="0" algn="l" rtl="0">
              <a:lnSpc>
                <a:spcPct val="100000"/>
              </a:lnSpc>
              <a:spcBef>
                <a:spcPts val="0"/>
              </a:spcBef>
              <a:spcAft>
                <a:spcPts val="0"/>
              </a:spcAft>
              <a:buClr>
                <a:srgbClr val="000000"/>
              </a:buClr>
              <a:buSzPts val="1400"/>
              <a:buFont typeface="Open Sans"/>
              <a:buNone/>
              <a:defRPr sz="1400" b="0" i="0" u="none" strike="noStrike" cap="none">
                <a:solidFill>
                  <a:srgbClr val="000000"/>
                </a:solidFill>
                <a:latin typeface="Open Sans"/>
                <a:ea typeface="Open Sans"/>
                <a:cs typeface="Open Sans"/>
                <a:sym typeface="Open Sans"/>
              </a:defRPr>
            </a:lvl3pPr>
            <a:lvl4pPr marL="0" marR="0" lvl="3" indent="0" algn="l" rtl="0">
              <a:lnSpc>
                <a:spcPct val="100000"/>
              </a:lnSpc>
              <a:spcBef>
                <a:spcPts val="0"/>
              </a:spcBef>
              <a:spcAft>
                <a:spcPts val="0"/>
              </a:spcAft>
              <a:buClr>
                <a:srgbClr val="000000"/>
              </a:buClr>
              <a:buSzPts val="1400"/>
              <a:buFont typeface="Open Sans"/>
              <a:buNone/>
              <a:defRPr sz="1400" b="0" i="0" u="none" strike="noStrike" cap="none">
                <a:solidFill>
                  <a:srgbClr val="000000"/>
                </a:solidFill>
                <a:latin typeface="Open Sans"/>
                <a:ea typeface="Open Sans"/>
                <a:cs typeface="Open Sans"/>
                <a:sym typeface="Open Sans"/>
              </a:defRPr>
            </a:lvl4pPr>
            <a:lvl5pPr marL="0" marR="0" lvl="4" indent="0" algn="l" rtl="0">
              <a:lnSpc>
                <a:spcPct val="100000"/>
              </a:lnSpc>
              <a:spcBef>
                <a:spcPts val="0"/>
              </a:spcBef>
              <a:spcAft>
                <a:spcPts val="0"/>
              </a:spcAft>
              <a:buClr>
                <a:srgbClr val="000000"/>
              </a:buClr>
              <a:buSzPts val="1400"/>
              <a:buFont typeface="Open Sans"/>
              <a:buNone/>
              <a:defRPr sz="1400" b="0" i="0" u="none" strike="noStrike" cap="none">
                <a:solidFill>
                  <a:srgbClr val="000000"/>
                </a:solidFill>
                <a:latin typeface="Open Sans"/>
                <a:ea typeface="Open Sans"/>
                <a:cs typeface="Open Sans"/>
                <a:sym typeface="Open Sans"/>
              </a:defRPr>
            </a:lvl5pPr>
            <a:lvl6pPr marL="0" marR="0" lvl="5" indent="0" algn="l" rtl="0">
              <a:lnSpc>
                <a:spcPct val="100000"/>
              </a:lnSpc>
              <a:spcBef>
                <a:spcPts val="0"/>
              </a:spcBef>
              <a:spcAft>
                <a:spcPts val="0"/>
              </a:spcAft>
              <a:buClr>
                <a:srgbClr val="000000"/>
              </a:buClr>
              <a:buSzPts val="1400"/>
              <a:buFont typeface="Open Sans"/>
              <a:buNone/>
              <a:defRPr sz="1400" b="0" i="0" u="none" strike="noStrike" cap="none">
                <a:solidFill>
                  <a:srgbClr val="000000"/>
                </a:solidFill>
                <a:latin typeface="Open Sans"/>
                <a:ea typeface="Open Sans"/>
                <a:cs typeface="Open Sans"/>
                <a:sym typeface="Open Sans"/>
              </a:defRPr>
            </a:lvl6pPr>
            <a:lvl7pPr marL="0" marR="0" lvl="6" indent="0" algn="l" rtl="0">
              <a:lnSpc>
                <a:spcPct val="100000"/>
              </a:lnSpc>
              <a:spcBef>
                <a:spcPts val="0"/>
              </a:spcBef>
              <a:spcAft>
                <a:spcPts val="0"/>
              </a:spcAft>
              <a:buClr>
                <a:srgbClr val="000000"/>
              </a:buClr>
              <a:buSzPts val="1400"/>
              <a:buFont typeface="Open Sans"/>
              <a:buNone/>
              <a:defRPr sz="1400" b="0" i="0" u="none" strike="noStrike" cap="none">
                <a:solidFill>
                  <a:srgbClr val="000000"/>
                </a:solidFill>
                <a:latin typeface="Open Sans"/>
                <a:ea typeface="Open Sans"/>
                <a:cs typeface="Open Sans"/>
                <a:sym typeface="Open Sans"/>
              </a:defRPr>
            </a:lvl7pPr>
            <a:lvl8pPr marL="0" marR="0" lvl="7" indent="0" algn="l" rtl="0">
              <a:lnSpc>
                <a:spcPct val="100000"/>
              </a:lnSpc>
              <a:spcBef>
                <a:spcPts val="0"/>
              </a:spcBef>
              <a:spcAft>
                <a:spcPts val="0"/>
              </a:spcAft>
              <a:buClr>
                <a:srgbClr val="000000"/>
              </a:buClr>
              <a:buSzPts val="1400"/>
              <a:buFont typeface="Open Sans"/>
              <a:buNone/>
              <a:defRPr sz="1400" b="0" i="0" u="none" strike="noStrike" cap="none">
                <a:solidFill>
                  <a:srgbClr val="000000"/>
                </a:solidFill>
                <a:latin typeface="Open Sans"/>
                <a:ea typeface="Open Sans"/>
                <a:cs typeface="Open Sans"/>
                <a:sym typeface="Open Sans"/>
              </a:defRPr>
            </a:lvl8pPr>
            <a:lvl9pPr marL="0" marR="0" lvl="8" indent="0" algn="l" rtl="0">
              <a:lnSpc>
                <a:spcPct val="100000"/>
              </a:lnSpc>
              <a:spcBef>
                <a:spcPts val="0"/>
              </a:spcBef>
              <a:spcAft>
                <a:spcPts val="0"/>
              </a:spcAft>
              <a:buClr>
                <a:srgbClr val="000000"/>
              </a:buClr>
              <a:buSzPts val="1400"/>
              <a:buFont typeface="Open Sans"/>
              <a:buNone/>
              <a:defRPr sz="1400" b="0" i="0" u="none" strike="noStrike" cap="none">
                <a:solidFill>
                  <a:srgbClr val="000000"/>
                </a:solidFill>
                <a:latin typeface="Open Sans"/>
                <a:ea typeface="Open Sans"/>
                <a:cs typeface="Open Sans"/>
                <a:sym typeface="Open Sans"/>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70"/>
        <p:cNvGrpSpPr/>
        <p:nvPr/>
      </p:nvGrpSpPr>
      <p:grpSpPr>
        <a:xfrm>
          <a:off x="0" y="0"/>
          <a:ext cx="0" cy="0"/>
          <a:chOff x="0" y="0"/>
          <a:chExt cx="0" cy="0"/>
        </a:xfrm>
      </p:grpSpPr>
      <p:sp>
        <p:nvSpPr>
          <p:cNvPr id="71" name="Shape 71"/>
          <p:cNvSpPr/>
          <p:nvPr/>
        </p:nvSpPr>
        <p:spPr>
          <a:xfrm>
            <a:off x="0" y="0"/>
            <a:ext cx="9144000" cy="3993000"/>
          </a:xfrm>
          <a:prstGeom prst="rect">
            <a:avLst/>
          </a:prstGeom>
          <a:solidFill>
            <a:srgbClr val="2185C5"/>
          </a:solidFill>
          <a:ln>
            <a:noFill/>
          </a:ln>
        </p:spPr>
        <p:txBody>
          <a:bodyPr spcFirstLastPara="1" wrap="square" lIns="91425" tIns="91425" rIns="91425" bIns="91425" anchor="ctr" anchorCtr="0">
            <a:noAutofit/>
          </a:bodyPr>
          <a:lstStyle/>
          <a:p>
            <a:pPr marL="0" marR="0" lvl="0" indent="0" algn="l"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sp>
        <p:nvSpPr>
          <p:cNvPr id="72" name="Shape 72"/>
          <p:cNvSpPr txBox="1">
            <a:spLocks noGrp="1"/>
          </p:cNvSpPr>
          <p:nvPr>
            <p:ph type="ctrTitle"/>
          </p:nvPr>
        </p:nvSpPr>
        <p:spPr>
          <a:xfrm>
            <a:off x="685800" y="1583342"/>
            <a:ext cx="7772400" cy="1159800"/>
          </a:xfrm>
          <a:prstGeom prst="rect">
            <a:avLst/>
          </a:prstGeom>
          <a:noFill/>
          <a:ln>
            <a:noFill/>
          </a:ln>
        </p:spPr>
        <p:txBody>
          <a:bodyPr spcFirstLastPara="1" wrap="square" lIns="91425" tIns="91425" rIns="91425" bIns="91425" anchor="b" anchorCtr="0"/>
          <a:lstStyle>
            <a:lvl1pPr marL="0" marR="0" lvl="0" indent="0" algn="ctr" rtl="0">
              <a:spcBef>
                <a:spcPts val="0"/>
              </a:spcBef>
              <a:spcAft>
                <a:spcPts val="0"/>
              </a:spcAft>
              <a:buClr>
                <a:srgbClr val="FFFFFF"/>
              </a:buClr>
              <a:buSzPts val="1400"/>
              <a:buFont typeface="Raleway"/>
              <a:buNone/>
              <a:defRPr sz="4800" b="0" i="0" u="none" strike="noStrike" cap="none">
                <a:solidFill>
                  <a:srgbClr val="FFFFFF"/>
                </a:solidFill>
                <a:latin typeface="Raleway"/>
                <a:ea typeface="Raleway"/>
                <a:cs typeface="Raleway"/>
                <a:sym typeface="Raleway"/>
              </a:defRPr>
            </a:lvl1pPr>
            <a:lvl2pPr lvl="1" indent="0" algn="ctr" rtl="0">
              <a:spcBef>
                <a:spcPts val="0"/>
              </a:spcBef>
              <a:spcAft>
                <a:spcPts val="0"/>
              </a:spcAft>
              <a:buSzPts val="1400"/>
              <a:buNone/>
              <a:defRPr sz="4800">
                <a:solidFill>
                  <a:srgbClr val="FFFFFF"/>
                </a:solidFill>
              </a:defRPr>
            </a:lvl2pPr>
            <a:lvl3pPr lvl="2" indent="0" algn="ctr" rtl="0">
              <a:spcBef>
                <a:spcPts val="0"/>
              </a:spcBef>
              <a:spcAft>
                <a:spcPts val="0"/>
              </a:spcAft>
              <a:buSzPts val="1400"/>
              <a:buNone/>
              <a:defRPr sz="4800">
                <a:solidFill>
                  <a:srgbClr val="FFFFFF"/>
                </a:solidFill>
              </a:defRPr>
            </a:lvl3pPr>
            <a:lvl4pPr lvl="3" indent="0" algn="ctr" rtl="0">
              <a:spcBef>
                <a:spcPts val="0"/>
              </a:spcBef>
              <a:spcAft>
                <a:spcPts val="0"/>
              </a:spcAft>
              <a:buSzPts val="1400"/>
              <a:buNone/>
              <a:defRPr sz="4800">
                <a:solidFill>
                  <a:srgbClr val="FFFFFF"/>
                </a:solidFill>
              </a:defRPr>
            </a:lvl4pPr>
            <a:lvl5pPr lvl="4" indent="0" algn="ctr" rtl="0">
              <a:spcBef>
                <a:spcPts val="0"/>
              </a:spcBef>
              <a:spcAft>
                <a:spcPts val="0"/>
              </a:spcAft>
              <a:buSzPts val="1400"/>
              <a:buNone/>
              <a:defRPr sz="4800">
                <a:solidFill>
                  <a:srgbClr val="FFFFFF"/>
                </a:solidFill>
              </a:defRPr>
            </a:lvl5pPr>
            <a:lvl6pPr lvl="5" indent="0" algn="ctr" rtl="0">
              <a:spcBef>
                <a:spcPts val="0"/>
              </a:spcBef>
              <a:spcAft>
                <a:spcPts val="0"/>
              </a:spcAft>
              <a:buSzPts val="1400"/>
              <a:buNone/>
              <a:defRPr sz="4800">
                <a:solidFill>
                  <a:srgbClr val="FFFFFF"/>
                </a:solidFill>
              </a:defRPr>
            </a:lvl6pPr>
            <a:lvl7pPr lvl="6" indent="0" algn="ctr" rtl="0">
              <a:spcBef>
                <a:spcPts val="0"/>
              </a:spcBef>
              <a:spcAft>
                <a:spcPts val="0"/>
              </a:spcAft>
              <a:buSzPts val="1400"/>
              <a:buNone/>
              <a:defRPr sz="4800">
                <a:solidFill>
                  <a:srgbClr val="FFFFFF"/>
                </a:solidFill>
              </a:defRPr>
            </a:lvl7pPr>
            <a:lvl8pPr lvl="7" indent="0" algn="ctr" rtl="0">
              <a:spcBef>
                <a:spcPts val="0"/>
              </a:spcBef>
              <a:spcAft>
                <a:spcPts val="0"/>
              </a:spcAft>
              <a:buSzPts val="1400"/>
              <a:buNone/>
              <a:defRPr sz="4800">
                <a:solidFill>
                  <a:srgbClr val="FFFFFF"/>
                </a:solidFill>
              </a:defRPr>
            </a:lvl8pPr>
            <a:lvl9pPr lvl="8" indent="0" algn="ctr" rtl="0">
              <a:spcBef>
                <a:spcPts val="0"/>
              </a:spcBef>
              <a:spcAft>
                <a:spcPts val="0"/>
              </a:spcAft>
              <a:buSzPts val="1400"/>
              <a:buNone/>
              <a:defRPr sz="4800">
                <a:solidFill>
                  <a:srgbClr val="FFFFFF"/>
                </a:solidFill>
              </a:defRPr>
            </a:lvl9pPr>
          </a:lstStyle>
          <a:p>
            <a:endParaRPr/>
          </a:p>
        </p:txBody>
      </p:sp>
      <p:sp>
        <p:nvSpPr>
          <p:cNvPr id="73" name="Shape 73"/>
          <p:cNvSpPr txBox="1">
            <a:spLocks noGrp="1"/>
          </p:cNvSpPr>
          <p:nvPr>
            <p:ph type="subTitle" idx="1"/>
          </p:nvPr>
        </p:nvSpPr>
        <p:spPr>
          <a:xfrm>
            <a:off x="685800" y="2840053"/>
            <a:ext cx="7772400" cy="784800"/>
          </a:xfrm>
          <a:prstGeom prst="rect">
            <a:avLst/>
          </a:prstGeom>
          <a:noFill/>
          <a:ln>
            <a:noFill/>
          </a:ln>
        </p:spPr>
        <p:txBody>
          <a:bodyPr spcFirstLastPara="1" wrap="square" lIns="91425" tIns="91425" rIns="91425" bIns="91425" anchor="t" anchorCtr="0"/>
          <a:lstStyle>
            <a:lvl1pPr marL="342900" marR="0" lvl="0" indent="-342900" algn="ctr" rtl="0">
              <a:spcBef>
                <a:spcPts val="0"/>
              </a:spcBef>
              <a:spcAft>
                <a:spcPts val="0"/>
              </a:spcAft>
              <a:buClr>
                <a:srgbClr val="FFFFFF"/>
              </a:buClr>
              <a:buSzPts val="3200"/>
              <a:buFont typeface="Arial"/>
              <a:buNone/>
              <a:defRPr sz="2400" b="1" i="0" u="none" strike="noStrike" cap="none">
                <a:solidFill>
                  <a:srgbClr val="FFFFFF"/>
                </a:solidFill>
                <a:latin typeface="Lato"/>
                <a:ea typeface="Lato"/>
                <a:cs typeface="Lato"/>
                <a:sym typeface="Lato"/>
              </a:defRPr>
            </a:lvl1pPr>
            <a:lvl2pPr marL="742950" marR="0" lvl="1" indent="-285750" algn="ctr" rtl="0">
              <a:spcBef>
                <a:spcPts val="0"/>
              </a:spcBef>
              <a:spcAft>
                <a:spcPts val="0"/>
              </a:spcAft>
              <a:buClr>
                <a:srgbClr val="FFFFFF"/>
              </a:buClr>
              <a:buSzPts val="2800"/>
              <a:buFont typeface="Arial"/>
              <a:buNone/>
              <a:defRPr sz="2800" b="1" i="0" u="none" strike="noStrike" cap="none">
                <a:solidFill>
                  <a:srgbClr val="FFFFFF"/>
                </a:solidFill>
                <a:latin typeface="Lato"/>
                <a:ea typeface="Lato"/>
                <a:cs typeface="Lato"/>
                <a:sym typeface="Lato"/>
              </a:defRPr>
            </a:lvl2pPr>
            <a:lvl3pPr marL="1143000" marR="0" lvl="2" indent="-228600" algn="ctr" rtl="0">
              <a:spcBef>
                <a:spcPts val="0"/>
              </a:spcBef>
              <a:spcAft>
                <a:spcPts val="0"/>
              </a:spcAft>
              <a:buClr>
                <a:srgbClr val="FFFFFF"/>
              </a:buClr>
              <a:buSzPts val="2400"/>
              <a:buFont typeface="Arial"/>
              <a:buNone/>
              <a:defRPr sz="2400" b="1" i="0" u="none" strike="noStrike" cap="none">
                <a:solidFill>
                  <a:srgbClr val="FFFFFF"/>
                </a:solidFill>
                <a:latin typeface="Lato"/>
                <a:ea typeface="Lato"/>
                <a:cs typeface="Lato"/>
                <a:sym typeface="Lato"/>
              </a:defRPr>
            </a:lvl3pPr>
            <a:lvl4pPr marL="1600200" marR="0" lvl="3" indent="-228600" algn="ctr" rtl="0">
              <a:spcBef>
                <a:spcPts val="0"/>
              </a:spcBef>
              <a:spcAft>
                <a:spcPts val="0"/>
              </a:spcAft>
              <a:buClr>
                <a:srgbClr val="FFFFFF"/>
              </a:buClr>
              <a:buSzPts val="2000"/>
              <a:buFont typeface="Arial"/>
              <a:buNone/>
              <a:defRPr sz="2400" b="1" i="0" u="none" strike="noStrike" cap="none">
                <a:solidFill>
                  <a:srgbClr val="FFFFFF"/>
                </a:solidFill>
                <a:latin typeface="Lato"/>
                <a:ea typeface="Lato"/>
                <a:cs typeface="Lato"/>
                <a:sym typeface="Lato"/>
              </a:defRPr>
            </a:lvl4pPr>
            <a:lvl5pPr marL="2057400" marR="0" lvl="4" indent="-228600" algn="ctr" rtl="0">
              <a:spcBef>
                <a:spcPts val="0"/>
              </a:spcBef>
              <a:spcAft>
                <a:spcPts val="0"/>
              </a:spcAft>
              <a:buClr>
                <a:srgbClr val="FFFFFF"/>
              </a:buClr>
              <a:buSzPts val="2000"/>
              <a:buFont typeface="Arial"/>
              <a:buNone/>
              <a:defRPr sz="2400" b="1" i="0" u="none" strike="noStrike" cap="none">
                <a:solidFill>
                  <a:srgbClr val="FFFFFF"/>
                </a:solidFill>
                <a:latin typeface="Lato"/>
                <a:ea typeface="Lato"/>
                <a:cs typeface="Lato"/>
                <a:sym typeface="Lato"/>
              </a:defRPr>
            </a:lvl5pPr>
            <a:lvl6pPr marL="2514600" marR="0" lvl="5" indent="-228600" algn="ctr" rtl="0">
              <a:spcBef>
                <a:spcPts val="0"/>
              </a:spcBef>
              <a:spcAft>
                <a:spcPts val="0"/>
              </a:spcAft>
              <a:buClr>
                <a:srgbClr val="FFFFFF"/>
              </a:buClr>
              <a:buSzPts val="2000"/>
              <a:buFont typeface="Arial"/>
              <a:buNone/>
              <a:defRPr sz="2400" b="1" i="0" u="none" strike="noStrike" cap="none">
                <a:solidFill>
                  <a:srgbClr val="FFFFFF"/>
                </a:solidFill>
                <a:latin typeface="Calibri"/>
                <a:ea typeface="Calibri"/>
                <a:cs typeface="Calibri"/>
                <a:sym typeface="Calibri"/>
              </a:defRPr>
            </a:lvl6pPr>
            <a:lvl7pPr marL="2971800" marR="0" lvl="6" indent="-228600" algn="ctr" rtl="0">
              <a:spcBef>
                <a:spcPts val="0"/>
              </a:spcBef>
              <a:spcAft>
                <a:spcPts val="0"/>
              </a:spcAft>
              <a:buClr>
                <a:srgbClr val="FFFFFF"/>
              </a:buClr>
              <a:buSzPts val="2000"/>
              <a:buFont typeface="Arial"/>
              <a:buNone/>
              <a:defRPr sz="2400" b="1" i="0" u="none" strike="noStrike" cap="none">
                <a:solidFill>
                  <a:srgbClr val="FFFFFF"/>
                </a:solidFill>
                <a:latin typeface="Calibri"/>
                <a:ea typeface="Calibri"/>
                <a:cs typeface="Calibri"/>
                <a:sym typeface="Calibri"/>
              </a:defRPr>
            </a:lvl7pPr>
            <a:lvl8pPr marL="3429000" marR="0" lvl="7" indent="-228600" algn="ctr" rtl="0">
              <a:spcBef>
                <a:spcPts val="0"/>
              </a:spcBef>
              <a:spcAft>
                <a:spcPts val="0"/>
              </a:spcAft>
              <a:buClr>
                <a:srgbClr val="FFFFFF"/>
              </a:buClr>
              <a:buSzPts val="2000"/>
              <a:buFont typeface="Arial"/>
              <a:buNone/>
              <a:defRPr sz="2400" b="1" i="0" u="none" strike="noStrike" cap="none">
                <a:solidFill>
                  <a:srgbClr val="FFFFFF"/>
                </a:solidFill>
                <a:latin typeface="Calibri"/>
                <a:ea typeface="Calibri"/>
                <a:cs typeface="Calibri"/>
                <a:sym typeface="Calibri"/>
              </a:defRPr>
            </a:lvl8pPr>
            <a:lvl9pPr marL="3886200" marR="0" lvl="8" indent="-228600" algn="ctr" rtl="0">
              <a:spcBef>
                <a:spcPts val="0"/>
              </a:spcBef>
              <a:spcAft>
                <a:spcPts val="0"/>
              </a:spcAft>
              <a:buClr>
                <a:srgbClr val="FFFFFF"/>
              </a:buClr>
              <a:buSzPts val="2000"/>
              <a:buFont typeface="Arial"/>
              <a:buNone/>
              <a:defRPr sz="2400" b="1" i="0" u="none" strike="noStrike" cap="none">
                <a:solidFill>
                  <a:srgbClr val="FFFFFF"/>
                </a:solidFill>
                <a:latin typeface="Calibri"/>
                <a:ea typeface="Calibri"/>
                <a:cs typeface="Calibri"/>
                <a:sym typeface="Calibri"/>
              </a:defRPr>
            </a:lvl9pPr>
          </a:lstStyle>
          <a:p>
            <a:endParaRPr/>
          </a:p>
        </p:txBody>
      </p:sp>
      <p:sp>
        <p:nvSpPr>
          <p:cNvPr id="74" name="Shape 74"/>
          <p:cNvSpPr/>
          <p:nvPr/>
        </p:nvSpPr>
        <p:spPr>
          <a:xfrm>
            <a:off x="3047703" y="3992851"/>
            <a:ext cx="3047700" cy="77100"/>
          </a:xfrm>
          <a:prstGeom prst="rect">
            <a:avLst/>
          </a:prstGeom>
          <a:solidFill>
            <a:srgbClr val="FF9715"/>
          </a:solidFill>
          <a:ln>
            <a:noFill/>
          </a:ln>
        </p:spPr>
        <p:txBody>
          <a:bodyPr spcFirstLastPara="1" wrap="square" lIns="91425" tIns="91425" rIns="91425" bIns="91425" anchor="ctr" anchorCtr="0">
            <a:noAutofit/>
          </a:bodyPr>
          <a:lstStyle/>
          <a:p>
            <a:pPr marL="0" marR="0" lvl="0" indent="0" algn="l"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sp>
        <p:nvSpPr>
          <p:cNvPr id="75" name="Shape 75"/>
          <p:cNvSpPr/>
          <p:nvPr/>
        </p:nvSpPr>
        <p:spPr>
          <a:xfrm>
            <a:off x="6096270" y="3992851"/>
            <a:ext cx="3047700" cy="77100"/>
          </a:xfrm>
          <a:prstGeom prst="rect">
            <a:avLst/>
          </a:prstGeom>
          <a:solidFill>
            <a:srgbClr val="F20253"/>
          </a:solidFill>
          <a:ln>
            <a:noFill/>
          </a:ln>
        </p:spPr>
        <p:txBody>
          <a:bodyPr spcFirstLastPara="1" wrap="square" lIns="91425" tIns="91425" rIns="91425" bIns="91425" anchor="ctr" anchorCtr="0">
            <a:noAutofit/>
          </a:bodyPr>
          <a:lstStyle/>
          <a:p>
            <a:pPr marL="0" marR="0" lvl="0" indent="0" algn="l"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sp>
        <p:nvSpPr>
          <p:cNvPr id="76" name="Shape 76"/>
          <p:cNvSpPr/>
          <p:nvPr/>
        </p:nvSpPr>
        <p:spPr>
          <a:xfrm>
            <a:off x="1" y="3992851"/>
            <a:ext cx="3047700" cy="77100"/>
          </a:xfrm>
          <a:prstGeom prst="rect">
            <a:avLst/>
          </a:prstGeom>
          <a:solidFill>
            <a:srgbClr val="5EB838"/>
          </a:solidFill>
          <a:ln>
            <a:noFill/>
          </a:ln>
        </p:spPr>
        <p:txBody>
          <a:bodyPr spcFirstLastPara="1" wrap="square" lIns="91425" tIns="91425" rIns="91425" bIns="91425" anchor="ctr" anchorCtr="0">
            <a:noAutofit/>
          </a:bodyPr>
          <a:lstStyle/>
          <a:p>
            <a:pPr marL="0" marR="0" lvl="0" indent="0" algn="l"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77"/>
        <p:cNvGrpSpPr/>
        <p:nvPr/>
      </p:nvGrpSpPr>
      <p:grpSpPr>
        <a:xfrm>
          <a:off x="0" y="0"/>
          <a:ext cx="0" cy="0"/>
          <a:chOff x="0" y="0"/>
          <a:chExt cx="0" cy="0"/>
        </a:xfrm>
      </p:grpSpPr>
      <p:sp>
        <p:nvSpPr>
          <p:cNvPr id="78" name="Shape 78"/>
          <p:cNvSpPr txBox="1">
            <a:spLocks noGrp="1"/>
          </p:cNvSpPr>
          <p:nvPr>
            <p:ph type="body" idx="1"/>
          </p:nvPr>
        </p:nvSpPr>
        <p:spPr>
          <a:xfrm>
            <a:off x="457200" y="1200151"/>
            <a:ext cx="8229600" cy="3394500"/>
          </a:xfrm>
          <a:prstGeom prst="rect">
            <a:avLst/>
          </a:prstGeom>
          <a:noFill/>
          <a:ln>
            <a:noFill/>
          </a:ln>
        </p:spPr>
        <p:txBody>
          <a:bodyPr spcFirstLastPara="1" wrap="square" lIns="91425" tIns="91425" rIns="91425" bIns="91425"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Lato"/>
                <a:ea typeface="Lato"/>
                <a:cs typeface="Lato"/>
                <a:sym typeface="Lato"/>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Lato"/>
                <a:ea typeface="Lato"/>
                <a:cs typeface="Lato"/>
                <a:sym typeface="Lato"/>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Lato"/>
                <a:ea typeface="Lato"/>
                <a:cs typeface="Lato"/>
                <a:sym typeface="Lato"/>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Lato"/>
                <a:ea typeface="Lato"/>
                <a:cs typeface="Lato"/>
                <a:sym typeface="Lato"/>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Lato"/>
                <a:ea typeface="Lato"/>
                <a:cs typeface="Lato"/>
                <a:sym typeface="Lato"/>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79" name="Shape 79"/>
          <p:cNvSpPr txBox="1">
            <a:spLocks noGrp="1"/>
          </p:cNvSpPr>
          <p:nvPr>
            <p:ph type="title"/>
          </p:nvPr>
        </p:nvSpPr>
        <p:spPr>
          <a:xfrm>
            <a:off x="457200" y="205979"/>
            <a:ext cx="8229600" cy="857400"/>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Clr>
                <a:schemeClr val="dk1"/>
              </a:buClr>
              <a:buSzPts val="1400"/>
              <a:buFont typeface="Raleway"/>
              <a:buNone/>
              <a:defRPr sz="3600" b="0" i="0" u="none" strike="noStrike" cap="none">
                <a:solidFill>
                  <a:schemeClr val="dk1"/>
                </a:solidFill>
                <a:latin typeface="Raleway"/>
                <a:ea typeface="Raleway"/>
                <a:cs typeface="Raleway"/>
                <a:sym typeface="Raleway"/>
              </a:defRPr>
            </a:lvl1pPr>
            <a:lvl2pPr lvl="1" indent="0" rtl="0">
              <a:spcBef>
                <a:spcPts val="0"/>
              </a:spcBef>
              <a:spcAft>
                <a:spcPts val="0"/>
              </a:spcAft>
              <a:buSzPts val="1400"/>
              <a:buNone/>
              <a:defRPr sz="1800"/>
            </a:lvl2pPr>
            <a:lvl3pPr lvl="2" indent="0" rtl="0">
              <a:spcBef>
                <a:spcPts val="0"/>
              </a:spcBef>
              <a:spcAft>
                <a:spcPts val="0"/>
              </a:spcAft>
              <a:buSzPts val="1400"/>
              <a:buNone/>
              <a:defRPr sz="1800"/>
            </a:lvl3pPr>
            <a:lvl4pPr lvl="3" indent="0" rtl="0">
              <a:spcBef>
                <a:spcPts val="0"/>
              </a:spcBef>
              <a:spcAft>
                <a:spcPts val="0"/>
              </a:spcAft>
              <a:buSzPts val="1400"/>
              <a:buNone/>
              <a:defRPr sz="1800"/>
            </a:lvl4pPr>
            <a:lvl5pPr lvl="4" indent="0" rtl="0">
              <a:spcBef>
                <a:spcPts val="0"/>
              </a:spcBef>
              <a:spcAft>
                <a:spcPts val="0"/>
              </a:spcAft>
              <a:buSzPts val="1400"/>
              <a:buNone/>
              <a:defRPr sz="1800"/>
            </a:lvl5pPr>
            <a:lvl6pPr lvl="5" indent="0" rtl="0">
              <a:spcBef>
                <a:spcPts val="0"/>
              </a:spcBef>
              <a:spcAft>
                <a:spcPts val="0"/>
              </a:spcAft>
              <a:buSzPts val="1400"/>
              <a:buNone/>
              <a:defRPr sz="1800"/>
            </a:lvl6pPr>
            <a:lvl7pPr lvl="6" indent="0" rtl="0">
              <a:spcBef>
                <a:spcPts val="0"/>
              </a:spcBef>
              <a:spcAft>
                <a:spcPts val="0"/>
              </a:spcAft>
              <a:buSzPts val="1400"/>
              <a:buNone/>
              <a:defRPr sz="1800"/>
            </a:lvl7pPr>
            <a:lvl8pPr lvl="7" indent="0" rtl="0">
              <a:spcBef>
                <a:spcPts val="0"/>
              </a:spcBef>
              <a:spcAft>
                <a:spcPts val="0"/>
              </a:spcAft>
              <a:buSzPts val="1400"/>
              <a:buNone/>
              <a:defRPr sz="1800"/>
            </a:lvl8pPr>
            <a:lvl9pPr lvl="8" indent="0" rtl="0">
              <a:spcBef>
                <a:spcPts val="0"/>
              </a:spcBef>
              <a:spcAft>
                <a:spcPts val="0"/>
              </a:spcAft>
              <a:buSzPts val="1400"/>
              <a:buNone/>
              <a:defRPr sz="1800"/>
            </a:lvl9pPr>
          </a:lstStyle>
          <a:p>
            <a:endParaRPr/>
          </a:p>
        </p:txBody>
      </p:sp>
      <p:sp>
        <p:nvSpPr>
          <p:cNvPr id="80" name="Shape 80"/>
          <p:cNvSpPr/>
          <p:nvPr/>
        </p:nvSpPr>
        <p:spPr>
          <a:xfrm>
            <a:off x="7356375" y="5066326"/>
            <a:ext cx="893700" cy="77100"/>
          </a:xfrm>
          <a:prstGeom prst="rect">
            <a:avLst/>
          </a:prstGeom>
          <a:solidFill>
            <a:srgbClr val="FF9715"/>
          </a:solidFill>
          <a:ln>
            <a:noFill/>
          </a:ln>
        </p:spPr>
        <p:txBody>
          <a:bodyPr spcFirstLastPara="1" wrap="square" lIns="91425" tIns="91425" rIns="91425" bIns="91425" anchor="ctr" anchorCtr="0">
            <a:noAutofit/>
          </a:bodyPr>
          <a:lstStyle/>
          <a:p>
            <a:pPr marL="0" marR="0" lvl="0" indent="0" algn="l"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sp>
        <p:nvSpPr>
          <p:cNvPr id="81" name="Shape 81"/>
          <p:cNvSpPr/>
          <p:nvPr/>
        </p:nvSpPr>
        <p:spPr>
          <a:xfrm>
            <a:off x="8250320" y="5066326"/>
            <a:ext cx="893700" cy="77100"/>
          </a:xfrm>
          <a:prstGeom prst="rect">
            <a:avLst/>
          </a:prstGeom>
          <a:solidFill>
            <a:srgbClr val="F20253"/>
          </a:solidFill>
          <a:ln>
            <a:noFill/>
          </a:ln>
        </p:spPr>
        <p:txBody>
          <a:bodyPr spcFirstLastPara="1" wrap="square" lIns="91425" tIns="91425" rIns="91425" bIns="91425" anchor="ctr" anchorCtr="0">
            <a:noAutofit/>
          </a:bodyPr>
          <a:lstStyle/>
          <a:p>
            <a:pPr marL="0" marR="0" lvl="0" indent="0" algn="l"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sp>
        <p:nvSpPr>
          <p:cNvPr id="82" name="Shape 82"/>
          <p:cNvSpPr/>
          <p:nvPr/>
        </p:nvSpPr>
        <p:spPr>
          <a:xfrm>
            <a:off x="9" y="5066326"/>
            <a:ext cx="893700" cy="77100"/>
          </a:xfrm>
          <a:prstGeom prst="rect">
            <a:avLst/>
          </a:prstGeom>
          <a:solidFill>
            <a:srgbClr val="5EB838"/>
          </a:solidFill>
          <a:ln>
            <a:noFill/>
          </a:ln>
        </p:spPr>
        <p:txBody>
          <a:bodyPr spcFirstLastPara="1" wrap="square" lIns="91425" tIns="91425" rIns="91425" bIns="91425" anchor="ctr" anchorCtr="0">
            <a:noAutofit/>
          </a:bodyPr>
          <a:lstStyle/>
          <a:p>
            <a:pPr marL="0" marR="0" lvl="0" indent="0" algn="l"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sp>
        <p:nvSpPr>
          <p:cNvPr id="83" name="Shape 83"/>
          <p:cNvSpPr/>
          <p:nvPr/>
        </p:nvSpPr>
        <p:spPr>
          <a:xfrm>
            <a:off x="893709" y="5066326"/>
            <a:ext cx="6462600" cy="77100"/>
          </a:xfrm>
          <a:prstGeom prst="rect">
            <a:avLst/>
          </a:prstGeom>
          <a:solidFill>
            <a:srgbClr val="2185C5"/>
          </a:solidFill>
          <a:ln>
            <a:noFill/>
          </a:ln>
        </p:spPr>
        <p:txBody>
          <a:bodyPr spcFirstLastPara="1" wrap="square" lIns="91425" tIns="91425" rIns="91425" bIns="91425" anchor="ctr" anchorCtr="0">
            <a:noAutofit/>
          </a:bodyPr>
          <a:lstStyle/>
          <a:p>
            <a:pPr marL="0" marR="0" lvl="0" indent="0" algn="l"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pic>
        <p:nvPicPr>
          <p:cNvPr id="84" name="Shape 84"/>
          <p:cNvPicPr preferRelativeResize="0"/>
          <p:nvPr/>
        </p:nvPicPr>
        <p:blipFill rotWithShape="1">
          <a:blip r:embed="rId2">
            <a:alphaModFix/>
          </a:blip>
          <a:srcRect/>
          <a:stretch/>
        </p:blipFill>
        <p:spPr>
          <a:xfrm>
            <a:off x="38101" y="4591410"/>
            <a:ext cx="495300" cy="469500"/>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5"/>
        <p:cNvGrpSpPr/>
        <p:nvPr/>
      </p:nvGrpSpPr>
      <p:grpSpPr>
        <a:xfrm>
          <a:off x="0" y="0"/>
          <a:ext cx="0" cy="0"/>
          <a:chOff x="0" y="0"/>
          <a:chExt cx="0" cy="0"/>
        </a:xfrm>
      </p:grpSpPr>
      <p:sp>
        <p:nvSpPr>
          <p:cNvPr id="86" name="Shape 86"/>
          <p:cNvSpPr txBox="1">
            <a:spLocks noGrp="1"/>
          </p:cNvSpPr>
          <p:nvPr>
            <p:ph type="title"/>
          </p:nvPr>
        </p:nvSpPr>
        <p:spPr>
          <a:xfrm>
            <a:off x="457200" y="205979"/>
            <a:ext cx="8229600" cy="857400"/>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Clr>
                <a:schemeClr val="dk1"/>
              </a:buClr>
              <a:buSzPts val="1400"/>
              <a:buFont typeface="Raleway"/>
              <a:buNone/>
              <a:defRPr sz="3600" b="0" i="0" u="none" strike="noStrike" cap="none">
                <a:solidFill>
                  <a:schemeClr val="dk1"/>
                </a:solidFill>
                <a:latin typeface="Raleway"/>
                <a:ea typeface="Raleway"/>
                <a:cs typeface="Raleway"/>
                <a:sym typeface="Raleway"/>
              </a:defRPr>
            </a:lvl1pPr>
            <a:lvl2pPr lvl="1" indent="0" rtl="0">
              <a:spcBef>
                <a:spcPts val="0"/>
              </a:spcBef>
              <a:spcAft>
                <a:spcPts val="0"/>
              </a:spcAft>
              <a:buSzPts val="1400"/>
              <a:buNone/>
              <a:defRPr sz="1800"/>
            </a:lvl2pPr>
            <a:lvl3pPr lvl="2" indent="0" rtl="0">
              <a:spcBef>
                <a:spcPts val="0"/>
              </a:spcBef>
              <a:spcAft>
                <a:spcPts val="0"/>
              </a:spcAft>
              <a:buSzPts val="1400"/>
              <a:buNone/>
              <a:defRPr sz="1800"/>
            </a:lvl3pPr>
            <a:lvl4pPr lvl="3" indent="0" rtl="0">
              <a:spcBef>
                <a:spcPts val="0"/>
              </a:spcBef>
              <a:spcAft>
                <a:spcPts val="0"/>
              </a:spcAft>
              <a:buSzPts val="1400"/>
              <a:buNone/>
              <a:defRPr sz="1800"/>
            </a:lvl4pPr>
            <a:lvl5pPr lvl="4" indent="0" rtl="0">
              <a:spcBef>
                <a:spcPts val="0"/>
              </a:spcBef>
              <a:spcAft>
                <a:spcPts val="0"/>
              </a:spcAft>
              <a:buSzPts val="1400"/>
              <a:buNone/>
              <a:defRPr sz="1800"/>
            </a:lvl5pPr>
            <a:lvl6pPr lvl="5" indent="0" rtl="0">
              <a:spcBef>
                <a:spcPts val="0"/>
              </a:spcBef>
              <a:spcAft>
                <a:spcPts val="0"/>
              </a:spcAft>
              <a:buSzPts val="1400"/>
              <a:buNone/>
              <a:defRPr sz="1800"/>
            </a:lvl6pPr>
            <a:lvl7pPr lvl="6" indent="0" rtl="0">
              <a:spcBef>
                <a:spcPts val="0"/>
              </a:spcBef>
              <a:spcAft>
                <a:spcPts val="0"/>
              </a:spcAft>
              <a:buSzPts val="1400"/>
              <a:buNone/>
              <a:defRPr sz="1800"/>
            </a:lvl7pPr>
            <a:lvl8pPr lvl="7" indent="0" rtl="0">
              <a:spcBef>
                <a:spcPts val="0"/>
              </a:spcBef>
              <a:spcAft>
                <a:spcPts val="0"/>
              </a:spcAft>
              <a:buSzPts val="1400"/>
              <a:buNone/>
              <a:defRPr sz="1800"/>
            </a:lvl8pPr>
            <a:lvl9pPr lvl="8" indent="0" rtl="0">
              <a:spcBef>
                <a:spcPts val="0"/>
              </a:spcBef>
              <a:spcAft>
                <a:spcPts val="0"/>
              </a:spcAft>
              <a:buSzPts val="1400"/>
              <a:buNone/>
              <a:defRPr sz="1800"/>
            </a:lvl9pPr>
          </a:lstStyle>
          <a:p>
            <a:endParaRPr/>
          </a:p>
        </p:txBody>
      </p:sp>
      <p:sp>
        <p:nvSpPr>
          <p:cNvPr id="87" name="Shape 87"/>
          <p:cNvSpPr txBox="1">
            <a:spLocks noGrp="1"/>
          </p:cNvSpPr>
          <p:nvPr>
            <p:ph type="body" idx="1"/>
          </p:nvPr>
        </p:nvSpPr>
        <p:spPr>
          <a:xfrm>
            <a:off x="457200" y="1200151"/>
            <a:ext cx="4038600" cy="3394500"/>
          </a:xfrm>
          <a:prstGeom prst="rect">
            <a:avLst/>
          </a:prstGeom>
          <a:noFill/>
          <a:ln>
            <a:noFill/>
          </a:ln>
        </p:spPr>
        <p:txBody>
          <a:bodyPr spcFirstLastPara="1" wrap="square" lIns="91425" tIns="91425" rIns="91425" bIns="91425" anchor="t" anchorCtr="0"/>
          <a:lstStyle>
            <a:lvl1pPr marL="457200" marR="0" lvl="0" indent="-406400" algn="l" rtl="0">
              <a:spcBef>
                <a:spcPts val="560"/>
              </a:spcBef>
              <a:spcAft>
                <a:spcPts val="0"/>
              </a:spcAft>
              <a:buClr>
                <a:schemeClr val="dk1"/>
              </a:buClr>
              <a:buSzPts val="2800"/>
              <a:buFont typeface="Arial"/>
              <a:buChar char="•"/>
              <a:defRPr sz="2800" b="0" i="0" u="none" strike="noStrike" cap="none">
                <a:solidFill>
                  <a:schemeClr val="dk1"/>
                </a:solidFill>
                <a:latin typeface="Lato"/>
                <a:ea typeface="Lato"/>
                <a:cs typeface="Lato"/>
                <a:sym typeface="Lato"/>
              </a:defRPr>
            </a:lvl1pPr>
            <a:lvl2pPr marL="914400" marR="0" lvl="1" indent="-381000" algn="l" rtl="0">
              <a:spcBef>
                <a:spcPts val="480"/>
              </a:spcBef>
              <a:spcAft>
                <a:spcPts val="0"/>
              </a:spcAft>
              <a:buClr>
                <a:schemeClr val="dk1"/>
              </a:buClr>
              <a:buSzPts val="2400"/>
              <a:buFont typeface="Arial"/>
              <a:buChar char="–"/>
              <a:defRPr sz="2400" b="0" i="0" u="none" strike="noStrike" cap="none">
                <a:solidFill>
                  <a:schemeClr val="dk1"/>
                </a:solidFill>
                <a:latin typeface="Lato"/>
                <a:ea typeface="Lato"/>
                <a:cs typeface="Lato"/>
                <a:sym typeface="Lato"/>
              </a:defRPr>
            </a:lvl2pPr>
            <a:lvl3pPr marL="1371600" marR="0" lvl="2" indent="-355600" algn="l" rtl="0">
              <a:spcBef>
                <a:spcPts val="400"/>
              </a:spcBef>
              <a:spcAft>
                <a:spcPts val="0"/>
              </a:spcAft>
              <a:buClr>
                <a:schemeClr val="dk1"/>
              </a:buClr>
              <a:buSzPts val="2000"/>
              <a:buFont typeface="Arial"/>
              <a:buChar char="•"/>
              <a:defRPr sz="2000" b="0" i="0" u="none" strike="noStrike" cap="none">
                <a:solidFill>
                  <a:schemeClr val="dk1"/>
                </a:solidFill>
                <a:latin typeface="Lato"/>
                <a:ea typeface="Lato"/>
                <a:cs typeface="Lato"/>
                <a:sym typeface="Lato"/>
              </a:defRPr>
            </a:lvl3pPr>
            <a:lvl4pPr marL="1828800" marR="0" lvl="3" indent="-342900" algn="l" rtl="0">
              <a:spcBef>
                <a:spcPts val="360"/>
              </a:spcBef>
              <a:spcAft>
                <a:spcPts val="0"/>
              </a:spcAft>
              <a:buClr>
                <a:schemeClr val="dk1"/>
              </a:buClr>
              <a:buSzPts val="1800"/>
              <a:buFont typeface="Arial"/>
              <a:buChar char="–"/>
              <a:defRPr sz="1800" b="0" i="0" u="none" strike="noStrike" cap="none">
                <a:solidFill>
                  <a:schemeClr val="dk1"/>
                </a:solidFill>
                <a:latin typeface="Lato"/>
                <a:ea typeface="Lato"/>
                <a:cs typeface="Lato"/>
                <a:sym typeface="Lato"/>
              </a:defRPr>
            </a:lvl4pPr>
            <a:lvl5pPr marL="2286000" marR="0" lvl="4" indent="-342900" algn="l" rtl="0">
              <a:spcBef>
                <a:spcPts val="360"/>
              </a:spcBef>
              <a:spcAft>
                <a:spcPts val="0"/>
              </a:spcAft>
              <a:buClr>
                <a:schemeClr val="dk1"/>
              </a:buClr>
              <a:buSzPts val="1800"/>
              <a:buFont typeface="Arial"/>
              <a:buChar char="»"/>
              <a:defRPr sz="1800" b="0" i="0" u="none" strike="noStrike" cap="none">
                <a:solidFill>
                  <a:schemeClr val="dk1"/>
                </a:solidFill>
                <a:latin typeface="Lato"/>
                <a:ea typeface="Lato"/>
                <a:cs typeface="Lato"/>
                <a:sym typeface="Lato"/>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8" name="Shape 88"/>
          <p:cNvSpPr txBox="1">
            <a:spLocks noGrp="1"/>
          </p:cNvSpPr>
          <p:nvPr>
            <p:ph type="body" idx="2"/>
          </p:nvPr>
        </p:nvSpPr>
        <p:spPr>
          <a:xfrm>
            <a:off x="4648200" y="1200151"/>
            <a:ext cx="4038600" cy="3394500"/>
          </a:xfrm>
          <a:prstGeom prst="rect">
            <a:avLst/>
          </a:prstGeom>
          <a:noFill/>
          <a:ln>
            <a:noFill/>
          </a:ln>
        </p:spPr>
        <p:txBody>
          <a:bodyPr spcFirstLastPara="1" wrap="square" lIns="91425" tIns="91425" rIns="91425" bIns="91425" anchor="t" anchorCtr="0"/>
          <a:lstStyle>
            <a:lvl1pPr marL="457200" marR="0" lvl="0" indent="-406400" algn="l" rtl="0">
              <a:spcBef>
                <a:spcPts val="560"/>
              </a:spcBef>
              <a:spcAft>
                <a:spcPts val="0"/>
              </a:spcAft>
              <a:buClr>
                <a:schemeClr val="dk1"/>
              </a:buClr>
              <a:buSzPts val="2800"/>
              <a:buFont typeface="Arial"/>
              <a:buChar char="•"/>
              <a:defRPr sz="2800" b="0" i="0" u="none" strike="noStrike" cap="none">
                <a:solidFill>
                  <a:schemeClr val="dk1"/>
                </a:solidFill>
                <a:latin typeface="Lato"/>
                <a:ea typeface="Lato"/>
                <a:cs typeface="Lato"/>
                <a:sym typeface="Lato"/>
              </a:defRPr>
            </a:lvl1pPr>
            <a:lvl2pPr marL="914400" marR="0" lvl="1" indent="-381000" algn="l" rtl="0">
              <a:spcBef>
                <a:spcPts val="480"/>
              </a:spcBef>
              <a:spcAft>
                <a:spcPts val="0"/>
              </a:spcAft>
              <a:buClr>
                <a:schemeClr val="dk1"/>
              </a:buClr>
              <a:buSzPts val="2400"/>
              <a:buFont typeface="Arial"/>
              <a:buChar char="–"/>
              <a:defRPr sz="2400" b="0" i="0" u="none" strike="noStrike" cap="none">
                <a:solidFill>
                  <a:schemeClr val="dk1"/>
                </a:solidFill>
                <a:latin typeface="Lato"/>
                <a:ea typeface="Lato"/>
                <a:cs typeface="Lato"/>
                <a:sym typeface="Lato"/>
              </a:defRPr>
            </a:lvl2pPr>
            <a:lvl3pPr marL="1371600" marR="0" lvl="2" indent="-355600" algn="l" rtl="0">
              <a:spcBef>
                <a:spcPts val="400"/>
              </a:spcBef>
              <a:spcAft>
                <a:spcPts val="0"/>
              </a:spcAft>
              <a:buClr>
                <a:schemeClr val="dk1"/>
              </a:buClr>
              <a:buSzPts val="2000"/>
              <a:buFont typeface="Arial"/>
              <a:buChar char="•"/>
              <a:defRPr sz="2000" b="0" i="0" u="none" strike="noStrike" cap="none">
                <a:solidFill>
                  <a:schemeClr val="dk1"/>
                </a:solidFill>
                <a:latin typeface="Lato"/>
                <a:ea typeface="Lato"/>
                <a:cs typeface="Lato"/>
                <a:sym typeface="Lato"/>
              </a:defRPr>
            </a:lvl3pPr>
            <a:lvl4pPr marL="1828800" marR="0" lvl="3" indent="-342900" algn="l" rtl="0">
              <a:spcBef>
                <a:spcPts val="360"/>
              </a:spcBef>
              <a:spcAft>
                <a:spcPts val="0"/>
              </a:spcAft>
              <a:buClr>
                <a:schemeClr val="dk1"/>
              </a:buClr>
              <a:buSzPts val="1800"/>
              <a:buFont typeface="Arial"/>
              <a:buChar char="–"/>
              <a:defRPr sz="1800" b="0" i="0" u="none" strike="noStrike" cap="none">
                <a:solidFill>
                  <a:schemeClr val="dk1"/>
                </a:solidFill>
                <a:latin typeface="Lato"/>
                <a:ea typeface="Lato"/>
                <a:cs typeface="Lato"/>
                <a:sym typeface="Lato"/>
              </a:defRPr>
            </a:lvl4pPr>
            <a:lvl5pPr marL="2286000" marR="0" lvl="4" indent="-342900" algn="l" rtl="0">
              <a:spcBef>
                <a:spcPts val="360"/>
              </a:spcBef>
              <a:spcAft>
                <a:spcPts val="0"/>
              </a:spcAft>
              <a:buClr>
                <a:schemeClr val="dk1"/>
              </a:buClr>
              <a:buSzPts val="1800"/>
              <a:buFont typeface="Arial"/>
              <a:buChar char="»"/>
              <a:defRPr sz="1800" b="0" i="0" u="none" strike="noStrike" cap="none">
                <a:solidFill>
                  <a:schemeClr val="dk1"/>
                </a:solidFill>
                <a:latin typeface="Lato"/>
                <a:ea typeface="Lato"/>
                <a:cs typeface="Lato"/>
                <a:sym typeface="Lato"/>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9" name="Shape 89"/>
          <p:cNvSpPr/>
          <p:nvPr/>
        </p:nvSpPr>
        <p:spPr>
          <a:xfrm>
            <a:off x="7356375" y="5066326"/>
            <a:ext cx="893700" cy="77100"/>
          </a:xfrm>
          <a:prstGeom prst="rect">
            <a:avLst/>
          </a:prstGeom>
          <a:solidFill>
            <a:srgbClr val="FF9715"/>
          </a:solidFill>
          <a:ln>
            <a:noFill/>
          </a:ln>
        </p:spPr>
        <p:txBody>
          <a:bodyPr spcFirstLastPara="1" wrap="square" lIns="91425" tIns="91425" rIns="91425" bIns="91425" anchor="ctr" anchorCtr="0">
            <a:noAutofit/>
          </a:bodyPr>
          <a:lstStyle/>
          <a:p>
            <a:pPr marL="0" marR="0" lvl="0" indent="0" algn="l"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sp>
        <p:nvSpPr>
          <p:cNvPr id="90" name="Shape 90"/>
          <p:cNvSpPr/>
          <p:nvPr/>
        </p:nvSpPr>
        <p:spPr>
          <a:xfrm>
            <a:off x="8250320" y="5066326"/>
            <a:ext cx="893700" cy="77100"/>
          </a:xfrm>
          <a:prstGeom prst="rect">
            <a:avLst/>
          </a:prstGeom>
          <a:solidFill>
            <a:srgbClr val="F20253"/>
          </a:solidFill>
          <a:ln>
            <a:noFill/>
          </a:ln>
        </p:spPr>
        <p:txBody>
          <a:bodyPr spcFirstLastPara="1" wrap="square" lIns="91425" tIns="91425" rIns="91425" bIns="91425" anchor="ctr" anchorCtr="0">
            <a:noAutofit/>
          </a:bodyPr>
          <a:lstStyle/>
          <a:p>
            <a:pPr marL="0" marR="0" lvl="0" indent="0" algn="l"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sp>
        <p:nvSpPr>
          <p:cNvPr id="91" name="Shape 91"/>
          <p:cNvSpPr/>
          <p:nvPr/>
        </p:nvSpPr>
        <p:spPr>
          <a:xfrm>
            <a:off x="9" y="5066326"/>
            <a:ext cx="893700" cy="77100"/>
          </a:xfrm>
          <a:prstGeom prst="rect">
            <a:avLst/>
          </a:prstGeom>
          <a:solidFill>
            <a:srgbClr val="5EB838"/>
          </a:solidFill>
          <a:ln>
            <a:noFill/>
          </a:ln>
        </p:spPr>
        <p:txBody>
          <a:bodyPr spcFirstLastPara="1" wrap="square" lIns="91425" tIns="91425" rIns="91425" bIns="91425" anchor="ctr" anchorCtr="0">
            <a:noAutofit/>
          </a:bodyPr>
          <a:lstStyle/>
          <a:p>
            <a:pPr marL="0" marR="0" lvl="0" indent="0" algn="l"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sp>
        <p:nvSpPr>
          <p:cNvPr id="92" name="Shape 92"/>
          <p:cNvSpPr/>
          <p:nvPr/>
        </p:nvSpPr>
        <p:spPr>
          <a:xfrm>
            <a:off x="893709" y="5066326"/>
            <a:ext cx="6462600" cy="77100"/>
          </a:xfrm>
          <a:prstGeom prst="rect">
            <a:avLst/>
          </a:prstGeom>
          <a:solidFill>
            <a:srgbClr val="2185C5"/>
          </a:solidFill>
          <a:ln>
            <a:noFill/>
          </a:ln>
        </p:spPr>
        <p:txBody>
          <a:bodyPr spcFirstLastPara="1" wrap="square" lIns="91425" tIns="91425" rIns="91425" bIns="91425" anchor="ctr" anchorCtr="0">
            <a:noAutofit/>
          </a:bodyPr>
          <a:lstStyle/>
          <a:p>
            <a:pPr marL="0" marR="0" lvl="0" indent="0" algn="l"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pic>
        <p:nvPicPr>
          <p:cNvPr id="93" name="Shape 93"/>
          <p:cNvPicPr preferRelativeResize="0"/>
          <p:nvPr/>
        </p:nvPicPr>
        <p:blipFill rotWithShape="1">
          <a:blip r:embed="rId2">
            <a:alphaModFix/>
          </a:blip>
          <a:srcRect/>
          <a:stretch/>
        </p:blipFill>
        <p:spPr>
          <a:xfrm>
            <a:off x="38101" y="4591410"/>
            <a:ext cx="495300" cy="469500"/>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4"/>
        <p:cNvGrpSpPr/>
        <p:nvPr/>
      </p:nvGrpSpPr>
      <p:grpSpPr>
        <a:xfrm>
          <a:off x="0" y="0"/>
          <a:ext cx="0" cy="0"/>
          <a:chOff x="0" y="0"/>
          <a:chExt cx="0" cy="0"/>
        </a:xfrm>
      </p:grpSpPr>
      <p:sp>
        <p:nvSpPr>
          <p:cNvPr id="95" name="Shape 95"/>
          <p:cNvSpPr txBox="1">
            <a:spLocks noGrp="1"/>
          </p:cNvSpPr>
          <p:nvPr>
            <p:ph type="title"/>
          </p:nvPr>
        </p:nvSpPr>
        <p:spPr>
          <a:xfrm>
            <a:off x="457200" y="205979"/>
            <a:ext cx="8229600" cy="857400"/>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Clr>
                <a:schemeClr val="dk1"/>
              </a:buClr>
              <a:buSzPts val="1400"/>
              <a:buFont typeface="Raleway"/>
              <a:buNone/>
              <a:defRPr sz="3600" b="0" i="0" u="none" strike="noStrike" cap="none">
                <a:solidFill>
                  <a:schemeClr val="dk1"/>
                </a:solidFill>
                <a:latin typeface="Raleway"/>
                <a:ea typeface="Raleway"/>
                <a:cs typeface="Raleway"/>
                <a:sym typeface="Raleway"/>
              </a:defRPr>
            </a:lvl1pPr>
            <a:lvl2pPr lvl="1" indent="0" rtl="0">
              <a:spcBef>
                <a:spcPts val="0"/>
              </a:spcBef>
              <a:spcAft>
                <a:spcPts val="0"/>
              </a:spcAft>
              <a:buSzPts val="1400"/>
              <a:buNone/>
              <a:defRPr sz="1800"/>
            </a:lvl2pPr>
            <a:lvl3pPr lvl="2" indent="0" rtl="0">
              <a:spcBef>
                <a:spcPts val="0"/>
              </a:spcBef>
              <a:spcAft>
                <a:spcPts val="0"/>
              </a:spcAft>
              <a:buSzPts val="1400"/>
              <a:buNone/>
              <a:defRPr sz="1800"/>
            </a:lvl3pPr>
            <a:lvl4pPr lvl="3" indent="0" rtl="0">
              <a:spcBef>
                <a:spcPts val="0"/>
              </a:spcBef>
              <a:spcAft>
                <a:spcPts val="0"/>
              </a:spcAft>
              <a:buSzPts val="1400"/>
              <a:buNone/>
              <a:defRPr sz="1800"/>
            </a:lvl4pPr>
            <a:lvl5pPr lvl="4" indent="0" rtl="0">
              <a:spcBef>
                <a:spcPts val="0"/>
              </a:spcBef>
              <a:spcAft>
                <a:spcPts val="0"/>
              </a:spcAft>
              <a:buSzPts val="1400"/>
              <a:buNone/>
              <a:defRPr sz="1800"/>
            </a:lvl5pPr>
            <a:lvl6pPr lvl="5" indent="0" rtl="0">
              <a:spcBef>
                <a:spcPts val="0"/>
              </a:spcBef>
              <a:spcAft>
                <a:spcPts val="0"/>
              </a:spcAft>
              <a:buSzPts val="1400"/>
              <a:buNone/>
              <a:defRPr sz="1800"/>
            </a:lvl6pPr>
            <a:lvl7pPr lvl="6" indent="0" rtl="0">
              <a:spcBef>
                <a:spcPts val="0"/>
              </a:spcBef>
              <a:spcAft>
                <a:spcPts val="0"/>
              </a:spcAft>
              <a:buSzPts val="1400"/>
              <a:buNone/>
              <a:defRPr sz="1800"/>
            </a:lvl7pPr>
            <a:lvl8pPr lvl="7" indent="0" rtl="0">
              <a:spcBef>
                <a:spcPts val="0"/>
              </a:spcBef>
              <a:spcAft>
                <a:spcPts val="0"/>
              </a:spcAft>
              <a:buSzPts val="1400"/>
              <a:buNone/>
              <a:defRPr sz="1800"/>
            </a:lvl8pPr>
            <a:lvl9pPr lvl="8" indent="0" rtl="0">
              <a:spcBef>
                <a:spcPts val="0"/>
              </a:spcBef>
              <a:spcAft>
                <a:spcPts val="0"/>
              </a:spcAft>
              <a:buSzPts val="1400"/>
              <a:buNone/>
              <a:defRPr sz="1800"/>
            </a:lvl9pPr>
          </a:lstStyle>
          <a:p>
            <a:endParaRPr/>
          </a:p>
        </p:txBody>
      </p:sp>
      <p:sp>
        <p:nvSpPr>
          <p:cNvPr id="96" name="Shape 96"/>
          <p:cNvSpPr/>
          <p:nvPr/>
        </p:nvSpPr>
        <p:spPr>
          <a:xfrm>
            <a:off x="7356375" y="5066326"/>
            <a:ext cx="893700" cy="77100"/>
          </a:xfrm>
          <a:prstGeom prst="rect">
            <a:avLst/>
          </a:prstGeom>
          <a:solidFill>
            <a:srgbClr val="FF9715"/>
          </a:solidFill>
          <a:ln>
            <a:noFill/>
          </a:ln>
        </p:spPr>
        <p:txBody>
          <a:bodyPr spcFirstLastPara="1" wrap="square" lIns="91425" tIns="91425" rIns="91425" bIns="91425" anchor="ctr" anchorCtr="0">
            <a:noAutofit/>
          </a:bodyPr>
          <a:lstStyle/>
          <a:p>
            <a:pPr marL="0" marR="0" lvl="0" indent="0" algn="l"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sp>
        <p:nvSpPr>
          <p:cNvPr id="97" name="Shape 97"/>
          <p:cNvSpPr/>
          <p:nvPr/>
        </p:nvSpPr>
        <p:spPr>
          <a:xfrm>
            <a:off x="8250320" y="5066326"/>
            <a:ext cx="893700" cy="77100"/>
          </a:xfrm>
          <a:prstGeom prst="rect">
            <a:avLst/>
          </a:prstGeom>
          <a:solidFill>
            <a:srgbClr val="F20253"/>
          </a:solidFill>
          <a:ln>
            <a:noFill/>
          </a:ln>
        </p:spPr>
        <p:txBody>
          <a:bodyPr spcFirstLastPara="1" wrap="square" lIns="91425" tIns="91425" rIns="91425" bIns="91425" anchor="ctr" anchorCtr="0">
            <a:noAutofit/>
          </a:bodyPr>
          <a:lstStyle/>
          <a:p>
            <a:pPr marL="0" marR="0" lvl="0" indent="0" algn="l"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sp>
        <p:nvSpPr>
          <p:cNvPr id="98" name="Shape 98"/>
          <p:cNvSpPr/>
          <p:nvPr/>
        </p:nvSpPr>
        <p:spPr>
          <a:xfrm>
            <a:off x="9" y="5066326"/>
            <a:ext cx="893700" cy="77100"/>
          </a:xfrm>
          <a:prstGeom prst="rect">
            <a:avLst/>
          </a:prstGeom>
          <a:solidFill>
            <a:srgbClr val="5EB838"/>
          </a:solidFill>
          <a:ln>
            <a:noFill/>
          </a:ln>
        </p:spPr>
        <p:txBody>
          <a:bodyPr spcFirstLastPara="1" wrap="square" lIns="91425" tIns="91425" rIns="91425" bIns="91425" anchor="ctr" anchorCtr="0">
            <a:noAutofit/>
          </a:bodyPr>
          <a:lstStyle/>
          <a:p>
            <a:pPr marL="0" marR="0" lvl="0" indent="0" algn="l"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sp>
        <p:nvSpPr>
          <p:cNvPr id="99" name="Shape 99"/>
          <p:cNvSpPr/>
          <p:nvPr/>
        </p:nvSpPr>
        <p:spPr>
          <a:xfrm>
            <a:off x="893709" y="5066326"/>
            <a:ext cx="6462600" cy="77100"/>
          </a:xfrm>
          <a:prstGeom prst="rect">
            <a:avLst/>
          </a:prstGeom>
          <a:solidFill>
            <a:srgbClr val="2185C5"/>
          </a:solidFill>
          <a:ln>
            <a:noFill/>
          </a:ln>
        </p:spPr>
        <p:txBody>
          <a:bodyPr spcFirstLastPara="1" wrap="square" lIns="91425" tIns="91425" rIns="91425" bIns="91425" anchor="ctr" anchorCtr="0">
            <a:noAutofit/>
          </a:bodyPr>
          <a:lstStyle/>
          <a:p>
            <a:pPr marL="0" marR="0" lvl="0" indent="0" algn="l"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pic>
        <p:nvPicPr>
          <p:cNvPr id="100" name="Shape 100"/>
          <p:cNvPicPr preferRelativeResize="0"/>
          <p:nvPr/>
        </p:nvPicPr>
        <p:blipFill rotWithShape="1">
          <a:blip r:embed="rId2">
            <a:alphaModFix/>
          </a:blip>
          <a:srcRect/>
          <a:stretch/>
        </p:blipFill>
        <p:spPr>
          <a:xfrm>
            <a:off x="38101" y="4591410"/>
            <a:ext cx="495300" cy="469500"/>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Shape 102"/>
          <p:cNvSpPr/>
          <p:nvPr/>
        </p:nvSpPr>
        <p:spPr>
          <a:xfrm>
            <a:off x="7356375" y="5066326"/>
            <a:ext cx="893700" cy="77100"/>
          </a:xfrm>
          <a:prstGeom prst="rect">
            <a:avLst/>
          </a:prstGeom>
          <a:solidFill>
            <a:srgbClr val="FF9715"/>
          </a:solidFill>
          <a:ln>
            <a:noFill/>
          </a:ln>
        </p:spPr>
        <p:txBody>
          <a:bodyPr spcFirstLastPara="1" wrap="square" lIns="91425" tIns="91425" rIns="91425" bIns="91425" anchor="ctr" anchorCtr="0">
            <a:noAutofit/>
          </a:bodyPr>
          <a:lstStyle/>
          <a:p>
            <a:pPr marL="0" marR="0" lvl="0" indent="0" algn="l"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sp>
        <p:nvSpPr>
          <p:cNvPr id="103" name="Shape 103"/>
          <p:cNvSpPr/>
          <p:nvPr/>
        </p:nvSpPr>
        <p:spPr>
          <a:xfrm>
            <a:off x="8250320" y="5066326"/>
            <a:ext cx="893700" cy="77100"/>
          </a:xfrm>
          <a:prstGeom prst="rect">
            <a:avLst/>
          </a:prstGeom>
          <a:solidFill>
            <a:srgbClr val="F20253"/>
          </a:solidFill>
          <a:ln>
            <a:noFill/>
          </a:ln>
        </p:spPr>
        <p:txBody>
          <a:bodyPr spcFirstLastPara="1" wrap="square" lIns="91425" tIns="91425" rIns="91425" bIns="91425" anchor="ctr" anchorCtr="0">
            <a:noAutofit/>
          </a:bodyPr>
          <a:lstStyle/>
          <a:p>
            <a:pPr marL="0" marR="0" lvl="0" indent="0" algn="l"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sp>
        <p:nvSpPr>
          <p:cNvPr id="104" name="Shape 104"/>
          <p:cNvSpPr/>
          <p:nvPr/>
        </p:nvSpPr>
        <p:spPr>
          <a:xfrm>
            <a:off x="9" y="5066326"/>
            <a:ext cx="893700" cy="77100"/>
          </a:xfrm>
          <a:prstGeom prst="rect">
            <a:avLst/>
          </a:prstGeom>
          <a:solidFill>
            <a:srgbClr val="5EB838"/>
          </a:solidFill>
          <a:ln>
            <a:noFill/>
          </a:ln>
        </p:spPr>
        <p:txBody>
          <a:bodyPr spcFirstLastPara="1" wrap="square" lIns="91425" tIns="91425" rIns="91425" bIns="91425" anchor="ctr" anchorCtr="0">
            <a:noAutofit/>
          </a:bodyPr>
          <a:lstStyle/>
          <a:p>
            <a:pPr marL="0" marR="0" lvl="0" indent="0" algn="l"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sp>
        <p:nvSpPr>
          <p:cNvPr id="105" name="Shape 105"/>
          <p:cNvSpPr/>
          <p:nvPr/>
        </p:nvSpPr>
        <p:spPr>
          <a:xfrm>
            <a:off x="893709" y="5066326"/>
            <a:ext cx="6462600" cy="77100"/>
          </a:xfrm>
          <a:prstGeom prst="rect">
            <a:avLst/>
          </a:prstGeom>
          <a:solidFill>
            <a:srgbClr val="2185C5"/>
          </a:solidFill>
          <a:ln>
            <a:noFill/>
          </a:ln>
        </p:spPr>
        <p:txBody>
          <a:bodyPr spcFirstLastPara="1" wrap="square" lIns="91425" tIns="91425" rIns="91425" bIns="91425" anchor="ctr" anchorCtr="0">
            <a:noAutofit/>
          </a:bodyPr>
          <a:lstStyle/>
          <a:p>
            <a:pPr marL="0" marR="0" lvl="0" indent="0" algn="l"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pic>
        <p:nvPicPr>
          <p:cNvPr id="106" name="Shape 106"/>
          <p:cNvPicPr preferRelativeResize="0"/>
          <p:nvPr/>
        </p:nvPicPr>
        <p:blipFill rotWithShape="1">
          <a:blip r:embed="rId2">
            <a:alphaModFix/>
          </a:blip>
          <a:srcRect/>
          <a:stretch/>
        </p:blipFill>
        <p:spPr>
          <a:xfrm>
            <a:off x="38101" y="4591410"/>
            <a:ext cx="495300" cy="469500"/>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 1 column">
  <p:cSld name="Title + 1 column">
    <p:spTree>
      <p:nvGrpSpPr>
        <p:cNvPr id="1" name="Shape 107"/>
        <p:cNvGrpSpPr/>
        <p:nvPr/>
      </p:nvGrpSpPr>
      <p:grpSpPr>
        <a:xfrm>
          <a:off x="0" y="0"/>
          <a:ext cx="0" cy="0"/>
          <a:chOff x="0" y="0"/>
          <a:chExt cx="0" cy="0"/>
        </a:xfrm>
      </p:grpSpPr>
      <p:sp>
        <p:nvSpPr>
          <p:cNvPr id="108" name="Shape 108"/>
          <p:cNvSpPr txBox="1">
            <a:spLocks noGrp="1"/>
          </p:cNvSpPr>
          <p:nvPr>
            <p:ph type="title"/>
          </p:nvPr>
        </p:nvSpPr>
        <p:spPr>
          <a:xfrm>
            <a:off x="893700" y="205988"/>
            <a:ext cx="6462600" cy="857400"/>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Clr>
                <a:srgbClr val="0D0D0D"/>
              </a:buClr>
              <a:buSzPts val="1400"/>
              <a:buFont typeface="Raleway"/>
              <a:buNone/>
              <a:defRPr sz="3600" b="0" i="0" u="none" strike="noStrike" cap="none">
                <a:solidFill>
                  <a:srgbClr val="0D0D0D"/>
                </a:solidFill>
                <a:latin typeface="Raleway"/>
                <a:ea typeface="Raleway"/>
                <a:cs typeface="Raleway"/>
                <a:sym typeface="Raleway"/>
              </a:defRPr>
            </a:lvl1pPr>
            <a:lvl2pPr lvl="1" indent="0" rtl="0">
              <a:spcBef>
                <a:spcPts val="0"/>
              </a:spcBef>
              <a:spcAft>
                <a:spcPts val="0"/>
              </a:spcAft>
              <a:buSzPts val="1400"/>
              <a:buNone/>
              <a:defRPr sz="1800"/>
            </a:lvl2pPr>
            <a:lvl3pPr lvl="2" indent="0" rtl="0">
              <a:spcBef>
                <a:spcPts val="0"/>
              </a:spcBef>
              <a:spcAft>
                <a:spcPts val="0"/>
              </a:spcAft>
              <a:buSzPts val="1400"/>
              <a:buNone/>
              <a:defRPr sz="1800"/>
            </a:lvl3pPr>
            <a:lvl4pPr lvl="3" indent="0" rtl="0">
              <a:spcBef>
                <a:spcPts val="0"/>
              </a:spcBef>
              <a:spcAft>
                <a:spcPts val="0"/>
              </a:spcAft>
              <a:buSzPts val="1400"/>
              <a:buNone/>
              <a:defRPr sz="1800"/>
            </a:lvl4pPr>
            <a:lvl5pPr lvl="4" indent="0" rtl="0">
              <a:spcBef>
                <a:spcPts val="0"/>
              </a:spcBef>
              <a:spcAft>
                <a:spcPts val="0"/>
              </a:spcAft>
              <a:buSzPts val="1400"/>
              <a:buNone/>
              <a:defRPr sz="1800"/>
            </a:lvl5pPr>
            <a:lvl6pPr lvl="5" indent="0" rtl="0">
              <a:spcBef>
                <a:spcPts val="0"/>
              </a:spcBef>
              <a:spcAft>
                <a:spcPts val="0"/>
              </a:spcAft>
              <a:buSzPts val="1400"/>
              <a:buNone/>
              <a:defRPr sz="1800"/>
            </a:lvl6pPr>
            <a:lvl7pPr lvl="6" indent="0" rtl="0">
              <a:spcBef>
                <a:spcPts val="0"/>
              </a:spcBef>
              <a:spcAft>
                <a:spcPts val="0"/>
              </a:spcAft>
              <a:buSzPts val="1400"/>
              <a:buNone/>
              <a:defRPr sz="1800"/>
            </a:lvl7pPr>
            <a:lvl8pPr lvl="7" indent="0" rtl="0">
              <a:spcBef>
                <a:spcPts val="0"/>
              </a:spcBef>
              <a:spcAft>
                <a:spcPts val="0"/>
              </a:spcAft>
              <a:buSzPts val="1400"/>
              <a:buNone/>
              <a:defRPr sz="1800"/>
            </a:lvl8pPr>
            <a:lvl9pPr lvl="8" indent="0" rtl="0">
              <a:spcBef>
                <a:spcPts val="0"/>
              </a:spcBef>
              <a:spcAft>
                <a:spcPts val="0"/>
              </a:spcAft>
              <a:buSzPts val="1400"/>
              <a:buNone/>
              <a:defRPr sz="1800"/>
            </a:lvl9pPr>
          </a:lstStyle>
          <a:p>
            <a:endParaRPr/>
          </a:p>
        </p:txBody>
      </p:sp>
      <p:sp>
        <p:nvSpPr>
          <p:cNvPr id="109" name="Shape 109"/>
          <p:cNvSpPr/>
          <p:nvPr/>
        </p:nvSpPr>
        <p:spPr>
          <a:xfrm>
            <a:off x="7356375" y="5066326"/>
            <a:ext cx="893700" cy="77100"/>
          </a:xfrm>
          <a:prstGeom prst="rect">
            <a:avLst/>
          </a:prstGeom>
          <a:solidFill>
            <a:srgbClr val="FF9715"/>
          </a:solidFill>
          <a:ln>
            <a:noFill/>
          </a:ln>
        </p:spPr>
        <p:txBody>
          <a:bodyPr spcFirstLastPara="1" wrap="square" lIns="91425" tIns="91425" rIns="91425" bIns="91425" anchor="ctr" anchorCtr="0">
            <a:noAutofit/>
          </a:bodyPr>
          <a:lstStyle/>
          <a:p>
            <a:pPr marL="0" marR="0" lvl="0" indent="0" algn="l"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sp>
        <p:nvSpPr>
          <p:cNvPr id="110" name="Shape 110"/>
          <p:cNvSpPr/>
          <p:nvPr/>
        </p:nvSpPr>
        <p:spPr>
          <a:xfrm>
            <a:off x="8250320" y="5066326"/>
            <a:ext cx="893700" cy="77100"/>
          </a:xfrm>
          <a:prstGeom prst="rect">
            <a:avLst/>
          </a:prstGeom>
          <a:solidFill>
            <a:srgbClr val="F20253"/>
          </a:solidFill>
          <a:ln>
            <a:noFill/>
          </a:ln>
        </p:spPr>
        <p:txBody>
          <a:bodyPr spcFirstLastPara="1" wrap="square" lIns="91425" tIns="91425" rIns="91425" bIns="91425" anchor="ctr" anchorCtr="0">
            <a:noAutofit/>
          </a:bodyPr>
          <a:lstStyle/>
          <a:p>
            <a:pPr marL="0" marR="0" lvl="0" indent="0" algn="l"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sp>
        <p:nvSpPr>
          <p:cNvPr id="111" name="Shape 111"/>
          <p:cNvSpPr/>
          <p:nvPr/>
        </p:nvSpPr>
        <p:spPr>
          <a:xfrm>
            <a:off x="9" y="5066326"/>
            <a:ext cx="893700" cy="77100"/>
          </a:xfrm>
          <a:prstGeom prst="rect">
            <a:avLst/>
          </a:prstGeom>
          <a:solidFill>
            <a:srgbClr val="5EB838"/>
          </a:solidFill>
          <a:ln>
            <a:noFill/>
          </a:ln>
        </p:spPr>
        <p:txBody>
          <a:bodyPr spcFirstLastPara="1" wrap="square" lIns="91425" tIns="91425" rIns="91425" bIns="91425" anchor="ctr" anchorCtr="0">
            <a:noAutofit/>
          </a:bodyPr>
          <a:lstStyle/>
          <a:p>
            <a:pPr marL="0" marR="0" lvl="0" indent="0" algn="l"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sp>
        <p:nvSpPr>
          <p:cNvPr id="112" name="Shape 112"/>
          <p:cNvSpPr/>
          <p:nvPr/>
        </p:nvSpPr>
        <p:spPr>
          <a:xfrm>
            <a:off x="893709" y="5066326"/>
            <a:ext cx="6462600" cy="77100"/>
          </a:xfrm>
          <a:prstGeom prst="rect">
            <a:avLst/>
          </a:prstGeom>
          <a:solidFill>
            <a:srgbClr val="2185C5"/>
          </a:solidFill>
          <a:ln>
            <a:noFill/>
          </a:ln>
        </p:spPr>
        <p:txBody>
          <a:bodyPr spcFirstLastPara="1" wrap="square" lIns="91425" tIns="91425" rIns="91425" bIns="91425" anchor="ctr" anchorCtr="0">
            <a:noAutofit/>
          </a:bodyPr>
          <a:lstStyle/>
          <a:p>
            <a:pPr marL="0" marR="0" lvl="0" indent="0" algn="l"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sp>
        <p:nvSpPr>
          <p:cNvPr id="113" name="Shape 113"/>
          <p:cNvSpPr txBox="1">
            <a:spLocks noGrp="1"/>
          </p:cNvSpPr>
          <p:nvPr>
            <p:ph type="body" idx="1"/>
          </p:nvPr>
        </p:nvSpPr>
        <p:spPr>
          <a:xfrm>
            <a:off x="893700" y="1373592"/>
            <a:ext cx="6462600" cy="3552300"/>
          </a:xfrm>
          <a:prstGeom prst="rect">
            <a:avLst/>
          </a:prstGeom>
          <a:noFill/>
          <a:ln>
            <a:noFill/>
          </a:ln>
        </p:spPr>
        <p:txBody>
          <a:bodyPr spcFirstLastPara="1" wrap="square" lIns="91425" tIns="91425" rIns="91425" bIns="91425" anchor="t" anchorCtr="0"/>
          <a:lstStyle>
            <a:lvl1pPr marL="457200" marR="0" lvl="0" indent="-431800" algn="l" rtl="0">
              <a:spcBef>
                <a:spcPts val="0"/>
              </a:spcBef>
              <a:spcAft>
                <a:spcPts val="0"/>
              </a:spcAft>
              <a:buClr>
                <a:srgbClr val="0D0D0D"/>
              </a:buClr>
              <a:buSzPts val="3200"/>
              <a:buFont typeface="Arial"/>
              <a:buChar char="•"/>
              <a:defRPr sz="3200" b="0" i="0" u="none" strike="noStrike" cap="none">
                <a:solidFill>
                  <a:srgbClr val="0D0D0D"/>
                </a:solidFill>
                <a:latin typeface="Lato"/>
                <a:ea typeface="Lato"/>
                <a:cs typeface="Lato"/>
                <a:sym typeface="Lato"/>
              </a:defRPr>
            </a:lvl1pPr>
            <a:lvl2pPr marL="914400" marR="0" lvl="1" indent="-406400" algn="l" rtl="0">
              <a:spcBef>
                <a:spcPts val="0"/>
              </a:spcBef>
              <a:spcAft>
                <a:spcPts val="0"/>
              </a:spcAft>
              <a:buClr>
                <a:schemeClr val="dk1"/>
              </a:buClr>
              <a:buSzPts val="2800"/>
              <a:buFont typeface="Arial"/>
              <a:buChar char="–"/>
              <a:defRPr sz="2800" b="0" i="0" u="none" strike="noStrike" cap="none">
                <a:solidFill>
                  <a:schemeClr val="dk1"/>
                </a:solidFill>
                <a:latin typeface="Lato"/>
                <a:ea typeface="Lato"/>
                <a:cs typeface="Lato"/>
                <a:sym typeface="Lato"/>
              </a:defRPr>
            </a:lvl2pPr>
            <a:lvl3pPr marL="1371600" marR="0" lvl="2" indent="-381000" algn="l" rtl="0">
              <a:spcBef>
                <a:spcPts val="0"/>
              </a:spcBef>
              <a:spcAft>
                <a:spcPts val="0"/>
              </a:spcAft>
              <a:buClr>
                <a:schemeClr val="dk1"/>
              </a:buClr>
              <a:buSzPts val="2400"/>
              <a:buFont typeface="Arial"/>
              <a:buChar char="•"/>
              <a:defRPr sz="2400" b="0" i="0" u="none" strike="noStrike" cap="none">
                <a:solidFill>
                  <a:schemeClr val="dk1"/>
                </a:solidFill>
                <a:latin typeface="Lato"/>
                <a:ea typeface="Lato"/>
                <a:cs typeface="Lato"/>
                <a:sym typeface="Lato"/>
              </a:defRPr>
            </a:lvl3pPr>
            <a:lvl4pPr marL="1828800" marR="0" lvl="3" indent="-355600" algn="l" rtl="0">
              <a:spcBef>
                <a:spcPts val="0"/>
              </a:spcBef>
              <a:spcAft>
                <a:spcPts val="0"/>
              </a:spcAft>
              <a:buClr>
                <a:schemeClr val="dk1"/>
              </a:buClr>
              <a:buSzPts val="2000"/>
              <a:buFont typeface="Arial"/>
              <a:buChar char="–"/>
              <a:defRPr sz="2000" b="0" i="0" u="none" strike="noStrike" cap="none">
                <a:solidFill>
                  <a:schemeClr val="dk1"/>
                </a:solidFill>
                <a:latin typeface="Lato"/>
                <a:ea typeface="Lato"/>
                <a:cs typeface="Lato"/>
                <a:sym typeface="Lato"/>
              </a:defRPr>
            </a:lvl4pPr>
            <a:lvl5pPr marL="2286000" marR="0" lvl="4" indent="-355600" algn="l" rtl="0">
              <a:spcBef>
                <a:spcPts val="0"/>
              </a:spcBef>
              <a:spcAft>
                <a:spcPts val="0"/>
              </a:spcAft>
              <a:buClr>
                <a:schemeClr val="dk1"/>
              </a:buClr>
              <a:buSzPts val="2000"/>
              <a:buFont typeface="Arial"/>
              <a:buChar char="»"/>
              <a:defRPr sz="2000" b="0" i="0" u="none" strike="noStrike" cap="none">
                <a:solidFill>
                  <a:schemeClr val="dk1"/>
                </a:solidFill>
                <a:latin typeface="Lato"/>
                <a:ea typeface="Lato"/>
                <a:cs typeface="Lato"/>
                <a:sym typeface="Lato"/>
              </a:defRPr>
            </a:lvl5pPr>
            <a:lvl6pPr marL="2743200" marR="0" lvl="5" indent="-355600" algn="l" rtl="0">
              <a:spcBef>
                <a:spcPts val="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Shape 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ubtitle">
  <p:cSld name="Subtitle">
    <p:spTree>
      <p:nvGrpSpPr>
        <p:cNvPr id="1" name="Shape 114"/>
        <p:cNvGrpSpPr/>
        <p:nvPr/>
      </p:nvGrpSpPr>
      <p:grpSpPr>
        <a:xfrm>
          <a:off x="0" y="0"/>
          <a:ext cx="0" cy="0"/>
          <a:chOff x="0" y="0"/>
          <a:chExt cx="0" cy="0"/>
        </a:xfrm>
      </p:grpSpPr>
      <p:sp>
        <p:nvSpPr>
          <p:cNvPr id="115" name="Shape 115"/>
          <p:cNvSpPr txBox="1">
            <a:spLocks noGrp="1"/>
          </p:cNvSpPr>
          <p:nvPr>
            <p:ph type="ctrTitle"/>
          </p:nvPr>
        </p:nvSpPr>
        <p:spPr>
          <a:xfrm>
            <a:off x="685800" y="1583342"/>
            <a:ext cx="7772400" cy="1159800"/>
          </a:xfrm>
          <a:prstGeom prst="rect">
            <a:avLst/>
          </a:prstGeom>
          <a:noFill/>
          <a:ln>
            <a:noFill/>
          </a:ln>
        </p:spPr>
        <p:txBody>
          <a:bodyPr spcFirstLastPara="1" wrap="square" lIns="91425" tIns="91425" rIns="91425" bIns="91425" anchor="b" anchorCtr="0"/>
          <a:lstStyle>
            <a:lvl1pPr marL="0" marR="0" lvl="0" indent="0" algn="ctr" rtl="0">
              <a:spcBef>
                <a:spcPts val="0"/>
              </a:spcBef>
              <a:spcAft>
                <a:spcPts val="0"/>
              </a:spcAft>
              <a:buClr>
                <a:srgbClr val="FFFFFF"/>
              </a:buClr>
              <a:buSzPts val="1400"/>
              <a:buFont typeface="Raleway"/>
              <a:buNone/>
              <a:defRPr sz="4800" b="0" i="0" u="none" strike="noStrike" cap="none">
                <a:solidFill>
                  <a:srgbClr val="FFFFFF"/>
                </a:solidFill>
                <a:latin typeface="Raleway"/>
                <a:ea typeface="Raleway"/>
                <a:cs typeface="Raleway"/>
                <a:sym typeface="Raleway"/>
              </a:defRPr>
            </a:lvl1pPr>
            <a:lvl2pPr lvl="1" indent="0" algn="ctr" rtl="0">
              <a:spcBef>
                <a:spcPts val="0"/>
              </a:spcBef>
              <a:spcAft>
                <a:spcPts val="0"/>
              </a:spcAft>
              <a:buSzPts val="1400"/>
              <a:buNone/>
              <a:defRPr sz="4800">
                <a:solidFill>
                  <a:srgbClr val="FFFFFF"/>
                </a:solidFill>
              </a:defRPr>
            </a:lvl2pPr>
            <a:lvl3pPr lvl="2" indent="0" algn="ctr" rtl="0">
              <a:spcBef>
                <a:spcPts val="0"/>
              </a:spcBef>
              <a:spcAft>
                <a:spcPts val="0"/>
              </a:spcAft>
              <a:buSzPts val="1400"/>
              <a:buNone/>
              <a:defRPr sz="4800">
                <a:solidFill>
                  <a:srgbClr val="FFFFFF"/>
                </a:solidFill>
              </a:defRPr>
            </a:lvl3pPr>
            <a:lvl4pPr lvl="3" indent="0" algn="ctr" rtl="0">
              <a:spcBef>
                <a:spcPts val="0"/>
              </a:spcBef>
              <a:spcAft>
                <a:spcPts val="0"/>
              </a:spcAft>
              <a:buSzPts val="1400"/>
              <a:buNone/>
              <a:defRPr sz="4800">
                <a:solidFill>
                  <a:srgbClr val="FFFFFF"/>
                </a:solidFill>
              </a:defRPr>
            </a:lvl4pPr>
            <a:lvl5pPr lvl="4" indent="0" algn="ctr" rtl="0">
              <a:spcBef>
                <a:spcPts val="0"/>
              </a:spcBef>
              <a:spcAft>
                <a:spcPts val="0"/>
              </a:spcAft>
              <a:buSzPts val="1400"/>
              <a:buNone/>
              <a:defRPr sz="4800">
                <a:solidFill>
                  <a:srgbClr val="FFFFFF"/>
                </a:solidFill>
              </a:defRPr>
            </a:lvl5pPr>
            <a:lvl6pPr lvl="5" indent="0" algn="ctr" rtl="0">
              <a:spcBef>
                <a:spcPts val="0"/>
              </a:spcBef>
              <a:spcAft>
                <a:spcPts val="0"/>
              </a:spcAft>
              <a:buSzPts val="1400"/>
              <a:buNone/>
              <a:defRPr sz="4800">
                <a:solidFill>
                  <a:srgbClr val="FFFFFF"/>
                </a:solidFill>
              </a:defRPr>
            </a:lvl6pPr>
            <a:lvl7pPr lvl="6" indent="0" algn="ctr" rtl="0">
              <a:spcBef>
                <a:spcPts val="0"/>
              </a:spcBef>
              <a:spcAft>
                <a:spcPts val="0"/>
              </a:spcAft>
              <a:buSzPts val="1400"/>
              <a:buNone/>
              <a:defRPr sz="4800">
                <a:solidFill>
                  <a:srgbClr val="FFFFFF"/>
                </a:solidFill>
              </a:defRPr>
            </a:lvl7pPr>
            <a:lvl8pPr lvl="7" indent="0" algn="ctr" rtl="0">
              <a:spcBef>
                <a:spcPts val="0"/>
              </a:spcBef>
              <a:spcAft>
                <a:spcPts val="0"/>
              </a:spcAft>
              <a:buSzPts val="1400"/>
              <a:buNone/>
              <a:defRPr sz="4800">
                <a:solidFill>
                  <a:srgbClr val="FFFFFF"/>
                </a:solidFill>
              </a:defRPr>
            </a:lvl8pPr>
            <a:lvl9pPr lvl="8" indent="0" algn="ctr" rtl="0">
              <a:spcBef>
                <a:spcPts val="0"/>
              </a:spcBef>
              <a:spcAft>
                <a:spcPts val="0"/>
              </a:spcAft>
              <a:buSzPts val="1400"/>
              <a:buNone/>
              <a:defRPr sz="4800">
                <a:solidFill>
                  <a:srgbClr val="FFFFFF"/>
                </a:solidFill>
              </a:defRPr>
            </a:lvl9pPr>
          </a:lstStyle>
          <a:p>
            <a:endParaRPr/>
          </a:p>
        </p:txBody>
      </p:sp>
      <p:sp>
        <p:nvSpPr>
          <p:cNvPr id="116" name="Shape 116"/>
          <p:cNvSpPr txBox="1">
            <a:spLocks noGrp="1"/>
          </p:cNvSpPr>
          <p:nvPr>
            <p:ph type="subTitle" idx="1"/>
          </p:nvPr>
        </p:nvSpPr>
        <p:spPr>
          <a:xfrm>
            <a:off x="685800" y="2840053"/>
            <a:ext cx="7772400" cy="784800"/>
          </a:xfrm>
          <a:prstGeom prst="rect">
            <a:avLst/>
          </a:prstGeom>
          <a:noFill/>
          <a:ln>
            <a:noFill/>
          </a:ln>
        </p:spPr>
        <p:txBody>
          <a:bodyPr spcFirstLastPara="1" wrap="square" lIns="91425" tIns="91425" rIns="91425" bIns="91425" anchor="t" anchorCtr="0"/>
          <a:lstStyle>
            <a:lvl1pPr marL="342900" marR="0" lvl="0" indent="-342900" algn="ctr" rtl="0">
              <a:spcBef>
                <a:spcPts val="0"/>
              </a:spcBef>
              <a:spcAft>
                <a:spcPts val="0"/>
              </a:spcAft>
              <a:buClr>
                <a:srgbClr val="FFFFFF"/>
              </a:buClr>
              <a:buSzPts val="3200"/>
              <a:buFont typeface="Arial"/>
              <a:buNone/>
              <a:defRPr sz="2400" b="1" i="0" u="none" strike="noStrike" cap="none">
                <a:solidFill>
                  <a:srgbClr val="FFFFFF"/>
                </a:solidFill>
                <a:latin typeface="Lato"/>
                <a:ea typeface="Lato"/>
                <a:cs typeface="Lato"/>
                <a:sym typeface="Lato"/>
              </a:defRPr>
            </a:lvl1pPr>
            <a:lvl2pPr marL="742950" marR="0" lvl="1" indent="-285750" algn="ctr" rtl="0">
              <a:spcBef>
                <a:spcPts val="0"/>
              </a:spcBef>
              <a:spcAft>
                <a:spcPts val="0"/>
              </a:spcAft>
              <a:buClr>
                <a:srgbClr val="FFFFFF"/>
              </a:buClr>
              <a:buSzPts val="2800"/>
              <a:buFont typeface="Arial"/>
              <a:buNone/>
              <a:defRPr sz="2800" b="1" i="0" u="none" strike="noStrike" cap="none">
                <a:solidFill>
                  <a:srgbClr val="FFFFFF"/>
                </a:solidFill>
                <a:latin typeface="Lato"/>
                <a:ea typeface="Lato"/>
                <a:cs typeface="Lato"/>
                <a:sym typeface="Lato"/>
              </a:defRPr>
            </a:lvl2pPr>
            <a:lvl3pPr marL="1143000" marR="0" lvl="2" indent="-228600" algn="ctr" rtl="0">
              <a:spcBef>
                <a:spcPts val="0"/>
              </a:spcBef>
              <a:spcAft>
                <a:spcPts val="0"/>
              </a:spcAft>
              <a:buClr>
                <a:srgbClr val="FFFFFF"/>
              </a:buClr>
              <a:buSzPts val="2400"/>
              <a:buFont typeface="Arial"/>
              <a:buNone/>
              <a:defRPr sz="2400" b="1" i="0" u="none" strike="noStrike" cap="none">
                <a:solidFill>
                  <a:srgbClr val="FFFFFF"/>
                </a:solidFill>
                <a:latin typeface="Lato"/>
                <a:ea typeface="Lato"/>
                <a:cs typeface="Lato"/>
                <a:sym typeface="Lato"/>
              </a:defRPr>
            </a:lvl3pPr>
            <a:lvl4pPr marL="1600200" marR="0" lvl="3" indent="-228600" algn="ctr" rtl="0">
              <a:spcBef>
                <a:spcPts val="0"/>
              </a:spcBef>
              <a:spcAft>
                <a:spcPts val="0"/>
              </a:spcAft>
              <a:buClr>
                <a:srgbClr val="FFFFFF"/>
              </a:buClr>
              <a:buSzPts val="2000"/>
              <a:buFont typeface="Arial"/>
              <a:buNone/>
              <a:defRPr sz="2400" b="1" i="0" u="none" strike="noStrike" cap="none">
                <a:solidFill>
                  <a:srgbClr val="FFFFFF"/>
                </a:solidFill>
                <a:latin typeface="Lato"/>
                <a:ea typeface="Lato"/>
                <a:cs typeface="Lato"/>
                <a:sym typeface="Lato"/>
              </a:defRPr>
            </a:lvl4pPr>
            <a:lvl5pPr marL="2057400" marR="0" lvl="4" indent="-228600" algn="ctr" rtl="0">
              <a:spcBef>
                <a:spcPts val="0"/>
              </a:spcBef>
              <a:spcAft>
                <a:spcPts val="0"/>
              </a:spcAft>
              <a:buClr>
                <a:srgbClr val="FFFFFF"/>
              </a:buClr>
              <a:buSzPts val="2000"/>
              <a:buFont typeface="Arial"/>
              <a:buNone/>
              <a:defRPr sz="2400" b="1" i="0" u="none" strike="noStrike" cap="none">
                <a:solidFill>
                  <a:srgbClr val="FFFFFF"/>
                </a:solidFill>
                <a:latin typeface="Lato"/>
                <a:ea typeface="Lato"/>
                <a:cs typeface="Lato"/>
                <a:sym typeface="Lato"/>
              </a:defRPr>
            </a:lvl5pPr>
            <a:lvl6pPr marL="2514600" marR="0" lvl="5" indent="-228600" algn="ctr" rtl="0">
              <a:spcBef>
                <a:spcPts val="0"/>
              </a:spcBef>
              <a:spcAft>
                <a:spcPts val="0"/>
              </a:spcAft>
              <a:buClr>
                <a:srgbClr val="FFFFFF"/>
              </a:buClr>
              <a:buSzPts val="2000"/>
              <a:buFont typeface="Arial"/>
              <a:buNone/>
              <a:defRPr sz="2400" b="1" i="0" u="none" strike="noStrike" cap="none">
                <a:solidFill>
                  <a:srgbClr val="FFFFFF"/>
                </a:solidFill>
                <a:latin typeface="Calibri"/>
                <a:ea typeface="Calibri"/>
                <a:cs typeface="Calibri"/>
                <a:sym typeface="Calibri"/>
              </a:defRPr>
            </a:lvl6pPr>
            <a:lvl7pPr marL="2971800" marR="0" lvl="6" indent="-228600" algn="ctr" rtl="0">
              <a:spcBef>
                <a:spcPts val="0"/>
              </a:spcBef>
              <a:spcAft>
                <a:spcPts val="0"/>
              </a:spcAft>
              <a:buClr>
                <a:srgbClr val="FFFFFF"/>
              </a:buClr>
              <a:buSzPts val="2000"/>
              <a:buFont typeface="Arial"/>
              <a:buNone/>
              <a:defRPr sz="2400" b="1" i="0" u="none" strike="noStrike" cap="none">
                <a:solidFill>
                  <a:srgbClr val="FFFFFF"/>
                </a:solidFill>
                <a:latin typeface="Calibri"/>
                <a:ea typeface="Calibri"/>
                <a:cs typeface="Calibri"/>
                <a:sym typeface="Calibri"/>
              </a:defRPr>
            </a:lvl7pPr>
            <a:lvl8pPr marL="3429000" marR="0" lvl="7" indent="-228600" algn="ctr" rtl="0">
              <a:spcBef>
                <a:spcPts val="0"/>
              </a:spcBef>
              <a:spcAft>
                <a:spcPts val="0"/>
              </a:spcAft>
              <a:buClr>
                <a:srgbClr val="FFFFFF"/>
              </a:buClr>
              <a:buSzPts val="2000"/>
              <a:buFont typeface="Arial"/>
              <a:buNone/>
              <a:defRPr sz="2400" b="1" i="0" u="none" strike="noStrike" cap="none">
                <a:solidFill>
                  <a:srgbClr val="FFFFFF"/>
                </a:solidFill>
                <a:latin typeface="Calibri"/>
                <a:ea typeface="Calibri"/>
                <a:cs typeface="Calibri"/>
                <a:sym typeface="Calibri"/>
              </a:defRPr>
            </a:lvl8pPr>
            <a:lvl9pPr marL="3886200" marR="0" lvl="8" indent="-228600" algn="ctr" rtl="0">
              <a:spcBef>
                <a:spcPts val="0"/>
              </a:spcBef>
              <a:spcAft>
                <a:spcPts val="0"/>
              </a:spcAft>
              <a:buClr>
                <a:srgbClr val="FFFFFF"/>
              </a:buClr>
              <a:buSzPts val="2000"/>
              <a:buFont typeface="Arial"/>
              <a:buNone/>
              <a:defRPr sz="2400" b="1" i="0" u="none" strike="noStrike" cap="none">
                <a:solidFill>
                  <a:srgbClr val="FFFFFF"/>
                </a:solidFill>
                <a:latin typeface="Calibri"/>
                <a:ea typeface="Calibri"/>
                <a:cs typeface="Calibri"/>
                <a:sym typeface="Calibri"/>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1_Title and Content">
  <p:cSld name="1_Title and Content">
    <p:spTree>
      <p:nvGrpSpPr>
        <p:cNvPr id="1" name="Shape 117"/>
        <p:cNvGrpSpPr/>
        <p:nvPr/>
      </p:nvGrpSpPr>
      <p:grpSpPr>
        <a:xfrm>
          <a:off x="0" y="0"/>
          <a:ext cx="0" cy="0"/>
          <a:chOff x="0" y="0"/>
          <a:chExt cx="0" cy="0"/>
        </a:xfrm>
      </p:grpSpPr>
      <p:sp>
        <p:nvSpPr>
          <p:cNvPr id="118" name="Shape 118"/>
          <p:cNvSpPr txBox="1">
            <a:spLocks noGrp="1"/>
          </p:cNvSpPr>
          <p:nvPr>
            <p:ph type="body" idx="1"/>
          </p:nvPr>
        </p:nvSpPr>
        <p:spPr>
          <a:xfrm>
            <a:off x="457200" y="1200151"/>
            <a:ext cx="8229600" cy="3394500"/>
          </a:xfrm>
          <a:prstGeom prst="rect">
            <a:avLst/>
          </a:prstGeom>
          <a:noFill/>
          <a:ln>
            <a:noFill/>
          </a:ln>
        </p:spPr>
        <p:txBody>
          <a:bodyPr spcFirstLastPara="1" wrap="square" lIns="91425" tIns="91425" rIns="91425" bIns="91425"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Lato"/>
                <a:ea typeface="Lato"/>
                <a:cs typeface="Lato"/>
                <a:sym typeface="Lato"/>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Lato"/>
                <a:ea typeface="Lato"/>
                <a:cs typeface="Lato"/>
                <a:sym typeface="Lato"/>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Lato"/>
                <a:ea typeface="Lato"/>
                <a:cs typeface="Lato"/>
                <a:sym typeface="Lato"/>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Lato"/>
                <a:ea typeface="Lato"/>
                <a:cs typeface="Lato"/>
                <a:sym typeface="Lato"/>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Lato"/>
                <a:ea typeface="Lato"/>
                <a:cs typeface="Lato"/>
                <a:sym typeface="Lato"/>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19" name="Shape 119"/>
          <p:cNvSpPr txBox="1">
            <a:spLocks noGrp="1"/>
          </p:cNvSpPr>
          <p:nvPr>
            <p:ph type="title"/>
          </p:nvPr>
        </p:nvSpPr>
        <p:spPr>
          <a:xfrm>
            <a:off x="457200" y="205979"/>
            <a:ext cx="8229600" cy="857400"/>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Clr>
                <a:schemeClr val="dk1"/>
              </a:buClr>
              <a:buSzPts val="1400"/>
              <a:buFont typeface="Raleway"/>
              <a:buNone/>
              <a:defRPr sz="3600" b="0" i="0" u="none" strike="noStrike" cap="none">
                <a:solidFill>
                  <a:schemeClr val="dk1"/>
                </a:solidFill>
                <a:latin typeface="Raleway"/>
                <a:ea typeface="Raleway"/>
                <a:cs typeface="Raleway"/>
                <a:sym typeface="Raleway"/>
              </a:defRPr>
            </a:lvl1pPr>
            <a:lvl2pPr lvl="1" indent="0" rtl="0">
              <a:spcBef>
                <a:spcPts val="0"/>
              </a:spcBef>
              <a:spcAft>
                <a:spcPts val="0"/>
              </a:spcAft>
              <a:buSzPts val="1400"/>
              <a:buNone/>
              <a:defRPr sz="1800"/>
            </a:lvl2pPr>
            <a:lvl3pPr lvl="2" indent="0" rtl="0">
              <a:spcBef>
                <a:spcPts val="0"/>
              </a:spcBef>
              <a:spcAft>
                <a:spcPts val="0"/>
              </a:spcAft>
              <a:buSzPts val="1400"/>
              <a:buNone/>
              <a:defRPr sz="1800"/>
            </a:lvl3pPr>
            <a:lvl4pPr lvl="3" indent="0" rtl="0">
              <a:spcBef>
                <a:spcPts val="0"/>
              </a:spcBef>
              <a:spcAft>
                <a:spcPts val="0"/>
              </a:spcAft>
              <a:buSzPts val="1400"/>
              <a:buNone/>
              <a:defRPr sz="1800"/>
            </a:lvl4pPr>
            <a:lvl5pPr lvl="4" indent="0" rtl="0">
              <a:spcBef>
                <a:spcPts val="0"/>
              </a:spcBef>
              <a:spcAft>
                <a:spcPts val="0"/>
              </a:spcAft>
              <a:buSzPts val="1400"/>
              <a:buNone/>
              <a:defRPr sz="1800"/>
            </a:lvl5pPr>
            <a:lvl6pPr lvl="5" indent="0" rtl="0">
              <a:spcBef>
                <a:spcPts val="0"/>
              </a:spcBef>
              <a:spcAft>
                <a:spcPts val="0"/>
              </a:spcAft>
              <a:buSzPts val="1400"/>
              <a:buNone/>
              <a:defRPr sz="1800"/>
            </a:lvl6pPr>
            <a:lvl7pPr lvl="6" indent="0" rtl="0">
              <a:spcBef>
                <a:spcPts val="0"/>
              </a:spcBef>
              <a:spcAft>
                <a:spcPts val="0"/>
              </a:spcAft>
              <a:buSzPts val="1400"/>
              <a:buNone/>
              <a:defRPr sz="1800"/>
            </a:lvl7pPr>
            <a:lvl8pPr lvl="7" indent="0" rtl="0">
              <a:spcBef>
                <a:spcPts val="0"/>
              </a:spcBef>
              <a:spcAft>
                <a:spcPts val="0"/>
              </a:spcAft>
              <a:buSzPts val="1400"/>
              <a:buNone/>
              <a:defRPr sz="1800"/>
            </a:lvl8pPr>
            <a:lvl9pPr lvl="8" indent="0" rtl="0">
              <a:spcBef>
                <a:spcPts val="0"/>
              </a:spcBef>
              <a:spcAft>
                <a:spcPts val="0"/>
              </a:spcAft>
              <a:buSzPts val="1400"/>
              <a:buNone/>
              <a:defRPr sz="1800"/>
            </a:lvl9pPr>
          </a:lstStyle>
          <a:p>
            <a:endParaRPr/>
          </a:p>
        </p:txBody>
      </p:sp>
      <p:sp>
        <p:nvSpPr>
          <p:cNvPr id="120" name="Shape 120"/>
          <p:cNvSpPr/>
          <p:nvPr/>
        </p:nvSpPr>
        <p:spPr>
          <a:xfrm>
            <a:off x="7356371" y="5066326"/>
            <a:ext cx="893700" cy="77100"/>
          </a:xfrm>
          <a:prstGeom prst="rect">
            <a:avLst/>
          </a:prstGeom>
          <a:solidFill>
            <a:srgbClr val="FF9715"/>
          </a:solidFill>
          <a:ln>
            <a:noFill/>
          </a:ln>
        </p:spPr>
        <p:txBody>
          <a:bodyPr spcFirstLastPara="1" wrap="square" lIns="91425" tIns="91425" rIns="91425" bIns="91425" anchor="ctr" anchorCtr="0">
            <a:noAutofit/>
          </a:bodyPr>
          <a:lstStyle/>
          <a:p>
            <a:pPr marL="0" marR="0" lvl="0" indent="0" algn="l"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sp>
        <p:nvSpPr>
          <p:cNvPr id="121" name="Shape 121"/>
          <p:cNvSpPr/>
          <p:nvPr/>
        </p:nvSpPr>
        <p:spPr>
          <a:xfrm>
            <a:off x="8250316" y="5066326"/>
            <a:ext cx="893700" cy="77100"/>
          </a:xfrm>
          <a:prstGeom prst="rect">
            <a:avLst/>
          </a:prstGeom>
          <a:solidFill>
            <a:srgbClr val="F20253"/>
          </a:solidFill>
          <a:ln>
            <a:noFill/>
          </a:ln>
        </p:spPr>
        <p:txBody>
          <a:bodyPr spcFirstLastPara="1" wrap="square" lIns="91425" tIns="91425" rIns="91425" bIns="91425" anchor="ctr" anchorCtr="0">
            <a:noAutofit/>
          </a:bodyPr>
          <a:lstStyle/>
          <a:p>
            <a:pPr marL="0" marR="0" lvl="0" indent="0" algn="l"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sp>
        <p:nvSpPr>
          <p:cNvPr id="122" name="Shape 122"/>
          <p:cNvSpPr/>
          <p:nvPr/>
        </p:nvSpPr>
        <p:spPr>
          <a:xfrm>
            <a:off x="5" y="5066326"/>
            <a:ext cx="893700" cy="77100"/>
          </a:xfrm>
          <a:prstGeom prst="rect">
            <a:avLst/>
          </a:prstGeom>
          <a:solidFill>
            <a:srgbClr val="5EB838"/>
          </a:solidFill>
          <a:ln>
            <a:noFill/>
          </a:ln>
        </p:spPr>
        <p:txBody>
          <a:bodyPr spcFirstLastPara="1" wrap="square" lIns="91425" tIns="91425" rIns="91425" bIns="91425" anchor="ctr" anchorCtr="0">
            <a:noAutofit/>
          </a:bodyPr>
          <a:lstStyle/>
          <a:p>
            <a:pPr marL="0" marR="0" lvl="0" indent="0" algn="l"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sp>
        <p:nvSpPr>
          <p:cNvPr id="123" name="Shape 123"/>
          <p:cNvSpPr/>
          <p:nvPr/>
        </p:nvSpPr>
        <p:spPr>
          <a:xfrm>
            <a:off x="893709" y="5066326"/>
            <a:ext cx="6462600" cy="77100"/>
          </a:xfrm>
          <a:prstGeom prst="rect">
            <a:avLst/>
          </a:prstGeom>
          <a:solidFill>
            <a:srgbClr val="2185C5"/>
          </a:solidFill>
          <a:ln>
            <a:noFill/>
          </a:ln>
        </p:spPr>
        <p:txBody>
          <a:bodyPr spcFirstLastPara="1" wrap="square" lIns="91425" tIns="91425" rIns="91425" bIns="91425" anchor="ctr" anchorCtr="0">
            <a:noAutofit/>
          </a:bodyPr>
          <a:lstStyle/>
          <a:p>
            <a:pPr marL="0" marR="0" lvl="0" indent="0" algn="l"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pic>
        <p:nvPicPr>
          <p:cNvPr id="124" name="Shape 124"/>
          <p:cNvPicPr preferRelativeResize="0"/>
          <p:nvPr/>
        </p:nvPicPr>
        <p:blipFill rotWithShape="1">
          <a:blip r:embed="rId2">
            <a:alphaModFix/>
          </a:blip>
          <a:srcRect/>
          <a:stretch/>
        </p:blipFill>
        <p:spPr>
          <a:xfrm>
            <a:off x="38101" y="4591410"/>
            <a:ext cx="495300" cy="469500"/>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1_Title + 1 column">
  <p:cSld name="1_Title + 1 column">
    <p:spTree>
      <p:nvGrpSpPr>
        <p:cNvPr id="1" name="Shape 125"/>
        <p:cNvGrpSpPr/>
        <p:nvPr/>
      </p:nvGrpSpPr>
      <p:grpSpPr>
        <a:xfrm>
          <a:off x="0" y="0"/>
          <a:ext cx="0" cy="0"/>
          <a:chOff x="0" y="0"/>
          <a:chExt cx="0" cy="0"/>
        </a:xfrm>
      </p:grpSpPr>
      <p:sp>
        <p:nvSpPr>
          <p:cNvPr id="126" name="Shape 126"/>
          <p:cNvSpPr txBox="1">
            <a:spLocks noGrp="1"/>
          </p:cNvSpPr>
          <p:nvPr>
            <p:ph type="title"/>
          </p:nvPr>
        </p:nvSpPr>
        <p:spPr>
          <a:xfrm>
            <a:off x="893700" y="205988"/>
            <a:ext cx="6462600" cy="857400"/>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Clr>
                <a:srgbClr val="0D0D0D"/>
              </a:buClr>
              <a:buSzPts val="1400"/>
              <a:buFont typeface="Raleway"/>
              <a:buNone/>
              <a:defRPr sz="3600" b="0" i="0" u="none" strike="noStrike" cap="none">
                <a:solidFill>
                  <a:srgbClr val="0D0D0D"/>
                </a:solidFill>
                <a:latin typeface="Raleway"/>
                <a:ea typeface="Raleway"/>
                <a:cs typeface="Raleway"/>
                <a:sym typeface="Raleway"/>
              </a:defRPr>
            </a:lvl1pPr>
            <a:lvl2pPr lvl="1" indent="0" rtl="0">
              <a:spcBef>
                <a:spcPts val="0"/>
              </a:spcBef>
              <a:spcAft>
                <a:spcPts val="0"/>
              </a:spcAft>
              <a:buSzPts val="1400"/>
              <a:buNone/>
              <a:defRPr sz="1800"/>
            </a:lvl2pPr>
            <a:lvl3pPr lvl="2" indent="0" rtl="0">
              <a:spcBef>
                <a:spcPts val="0"/>
              </a:spcBef>
              <a:spcAft>
                <a:spcPts val="0"/>
              </a:spcAft>
              <a:buSzPts val="1400"/>
              <a:buNone/>
              <a:defRPr sz="1800"/>
            </a:lvl3pPr>
            <a:lvl4pPr lvl="3" indent="0" rtl="0">
              <a:spcBef>
                <a:spcPts val="0"/>
              </a:spcBef>
              <a:spcAft>
                <a:spcPts val="0"/>
              </a:spcAft>
              <a:buSzPts val="1400"/>
              <a:buNone/>
              <a:defRPr sz="1800"/>
            </a:lvl4pPr>
            <a:lvl5pPr lvl="4" indent="0" rtl="0">
              <a:spcBef>
                <a:spcPts val="0"/>
              </a:spcBef>
              <a:spcAft>
                <a:spcPts val="0"/>
              </a:spcAft>
              <a:buSzPts val="1400"/>
              <a:buNone/>
              <a:defRPr sz="1800"/>
            </a:lvl5pPr>
            <a:lvl6pPr lvl="5" indent="0" rtl="0">
              <a:spcBef>
                <a:spcPts val="0"/>
              </a:spcBef>
              <a:spcAft>
                <a:spcPts val="0"/>
              </a:spcAft>
              <a:buSzPts val="1400"/>
              <a:buNone/>
              <a:defRPr sz="1800"/>
            </a:lvl6pPr>
            <a:lvl7pPr lvl="6" indent="0" rtl="0">
              <a:spcBef>
                <a:spcPts val="0"/>
              </a:spcBef>
              <a:spcAft>
                <a:spcPts val="0"/>
              </a:spcAft>
              <a:buSzPts val="1400"/>
              <a:buNone/>
              <a:defRPr sz="1800"/>
            </a:lvl7pPr>
            <a:lvl8pPr lvl="7" indent="0" rtl="0">
              <a:spcBef>
                <a:spcPts val="0"/>
              </a:spcBef>
              <a:spcAft>
                <a:spcPts val="0"/>
              </a:spcAft>
              <a:buSzPts val="1400"/>
              <a:buNone/>
              <a:defRPr sz="1800"/>
            </a:lvl8pPr>
            <a:lvl9pPr lvl="8" indent="0" rtl="0">
              <a:spcBef>
                <a:spcPts val="0"/>
              </a:spcBef>
              <a:spcAft>
                <a:spcPts val="0"/>
              </a:spcAft>
              <a:buSzPts val="1400"/>
              <a:buNone/>
              <a:defRPr sz="1800"/>
            </a:lvl9pPr>
          </a:lstStyle>
          <a:p>
            <a:endParaRPr/>
          </a:p>
        </p:txBody>
      </p:sp>
      <p:sp>
        <p:nvSpPr>
          <p:cNvPr id="127" name="Shape 127"/>
          <p:cNvSpPr/>
          <p:nvPr/>
        </p:nvSpPr>
        <p:spPr>
          <a:xfrm>
            <a:off x="7356371" y="5066326"/>
            <a:ext cx="893700" cy="77100"/>
          </a:xfrm>
          <a:prstGeom prst="rect">
            <a:avLst/>
          </a:prstGeom>
          <a:solidFill>
            <a:srgbClr val="FF9715"/>
          </a:solidFill>
          <a:ln>
            <a:noFill/>
          </a:ln>
        </p:spPr>
        <p:txBody>
          <a:bodyPr spcFirstLastPara="1" wrap="square" lIns="91425" tIns="91425" rIns="91425" bIns="91425" anchor="ctr" anchorCtr="0">
            <a:noAutofit/>
          </a:bodyPr>
          <a:lstStyle/>
          <a:p>
            <a:pPr marL="0" marR="0" lvl="0" indent="0" algn="l"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sp>
        <p:nvSpPr>
          <p:cNvPr id="128" name="Shape 128"/>
          <p:cNvSpPr/>
          <p:nvPr/>
        </p:nvSpPr>
        <p:spPr>
          <a:xfrm>
            <a:off x="8250316" y="5066326"/>
            <a:ext cx="893700" cy="77100"/>
          </a:xfrm>
          <a:prstGeom prst="rect">
            <a:avLst/>
          </a:prstGeom>
          <a:solidFill>
            <a:srgbClr val="F20253"/>
          </a:solidFill>
          <a:ln>
            <a:noFill/>
          </a:ln>
        </p:spPr>
        <p:txBody>
          <a:bodyPr spcFirstLastPara="1" wrap="square" lIns="91425" tIns="91425" rIns="91425" bIns="91425" anchor="ctr" anchorCtr="0">
            <a:noAutofit/>
          </a:bodyPr>
          <a:lstStyle/>
          <a:p>
            <a:pPr marL="0" marR="0" lvl="0" indent="0" algn="l"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sp>
        <p:nvSpPr>
          <p:cNvPr id="129" name="Shape 129"/>
          <p:cNvSpPr/>
          <p:nvPr/>
        </p:nvSpPr>
        <p:spPr>
          <a:xfrm>
            <a:off x="5" y="5066326"/>
            <a:ext cx="893700" cy="77100"/>
          </a:xfrm>
          <a:prstGeom prst="rect">
            <a:avLst/>
          </a:prstGeom>
          <a:solidFill>
            <a:srgbClr val="5EB838"/>
          </a:solidFill>
          <a:ln>
            <a:noFill/>
          </a:ln>
        </p:spPr>
        <p:txBody>
          <a:bodyPr spcFirstLastPara="1" wrap="square" lIns="91425" tIns="91425" rIns="91425" bIns="91425" anchor="ctr" anchorCtr="0">
            <a:noAutofit/>
          </a:bodyPr>
          <a:lstStyle/>
          <a:p>
            <a:pPr marL="0" marR="0" lvl="0" indent="0" algn="l"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sp>
        <p:nvSpPr>
          <p:cNvPr id="130" name="Shape 130"/>
          <p:cNvSpPr/>
          <p:nvPr/>
        </p:nvSpPr>
        <p:spPr>
          <a:xfrm>
            <a:off x="893709" y="5066326"/>
            <a:ext cx="6462600" cy="77100"/>
          </a:xfrm>
          <a:prstGeom prst="rect">
            <a:avLst/>
          </a:prstGeom>
          <a:solidFill>
            <a:srgbClr val="2185C5"/>
          </a:solidFill>
          <a:ln>
            <a:noFill/>
          </a:ln>
        </p:spPr>
        <p:txBody>
          <a:bodyPr spcFirstLastPara="1" wrap="square" lIns="91425" tIns="91425" rIns="91425" bIns="91425" anchor="ctr" anchorCtr="0">
            <a:noAutofit/>
          </a:bodyPr>
          <a:lstStyle/>
          <a:p>
            <a:pPr marL="0" marR="0" lvl="0" indent="0" algn="l"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sp>
        <p:nvSpPr>
          <p:cNvPr id="131" name="Shape 131"/>
          <p:cNvSpPr txBox="1">
            <a:spLocks noGrp="1"/>
          </p:cNvSpPr>
          <p:nvPr>
            <p:ph type="body" idx="1"/>
          </p:nvPr>
        </p:nvSpPr>
        <p:spPr>
          <a:xfrm>
            <a:off x="893700" y="1373590"/>
            <a:ext cx="6462600" cy="3552300"/>
          </a:xfrm>
          <a:prstGeom prst="rect">
            <a:avLst/>
          </a:prstGeom>
          <a:noFill/>
          <a:ln>
            <a:noFill/>
          </a:ln>
        </p:spPr>
        <p:txBody>
          <a:bodyPr spcFirstLastPara="1" wrap="square" lIns="91425" tIns="91425" rIns="91425" bIns="91425" anchor="t" anchorCtr="0"/>
          <a:lstStyle>
            <a:lvl1pPr marL="457200" marR="0" lvl="0" indent="-431800" algn="l" rtl="0">
              <a:spcBef>
                <a:spcPts val="0"/>
              </a:spcBef>
              <a:spcAft>
                <a:spcPts val="0"/>
              </a:spcAft>
              <a:buClr>
                <a:srgbClr val="0D0D0D"/>
              </a:buClr>
              <a:buSzPts val="3200"/>
              <a:buFont typeface="Arial"/>
              <a:buChar char="•"/>
              <a:defRPr sz="3200" b="0" i="0" u="none" strike="noStrike" cap="none">
                <a:solidFill>
                  <a:srgbClr val="0D0D0D"/>
                </a:solidFill>
                <a:latin typeface="Lato"/>
                <a:ea typeface="Lato"/>
                <a:cs typeface="Lato"/>
                <a:sym typeface="Lato"/>
              </a:defRPr>
            </a:lvl1pPr>
            <a:lvl2pPr marL="914400" marR="0" lvl="1" indent="-406400" algn="l" rtl="0">
              <a:spcBef>
                <a:spcPts val="0"/>
              </a:spcBef>
              <a:spcAft>
                <a:spcPts val="0"/>
              </a:spcAft>
              <a:buClr>
                <a:schemeClr val="dk1"/>
              </a:buClr>
              <a:buSzPts val="2800"/>
              <a:buFont typeface="Arial"/>
              <a:buChar char="–"/>
              <a:defRPr sz="2800" b="0" i="0" u="none" strike="noStrike" cap="none">
                <a:solidFill>
                  <a:schemeClr val="dk1"/>
                </a:solidFill>
                <a:latin typeface="Lato"/>
                <a:ea typeface="Lato"/>
                <a:cs typeface="Lato"/>
                <a:sym typeface="Lato"/>
              </a:defRPr>
            </a:lvl2pPr>
            <a:lvl3pPr marL="1371600" marR="0" lvl="2" indent="-381000" algn="l" rtl="0">
              <a:spcBef>
                <a:spcPts val="0"/>
              </a:spcBef>
              <a:spcAft>
                <a:spcPts val="0"/>
              </a:spcAft>
              <a:buClr>
                <a:schemeClr val="dk1"/>
              </a:buClr>
              <a:buSzPts val="2400"/>
              <a:buFont typeface="Arial"/>
              <a:buChar char="•"/>
              <a:defRPr sz="2400" b="0" i="0" u="none" strike="noStrike" cap="none">
                <a:solidFill>
                  <a:schemeClr val="dk1"/>
                </a:solidFill>
                <a:latin typeface="Lato"/>
                <a:ea typeface="Lato"/>
                <a:cs typeface="Lato"/>
                <a:sym typeface="Lato"/>
              </a:defRPr>
            </a:lvl3pPr>
            <a:lvl4pPr marL="1828800" marR="0" lvl="3" indent="-355600" algn="l" rtl="0">
              <a:spcBef>
                <a:spcPts val="0"/>
              </a:spcBef>
              <a:spcAft>
                <a:spcPts val="0"/>
              </a:spcAft>
              <a:buClr>
                <a:schemeClr val="dk1"/>
              </a:buClr>
              <a:buSzPts val="2000"/>
              <a:buFont typeface="Arial"/>
              <a:buChar char="–"/>
              <a:defRPr sz="2000" b="0" i="0" u="none" strike="noStrike" cap="none">
                <a:solidFill>
                  <a:schemeClr val="dk1"/>
                </a:solidFill>
                <a:latin typeface="Lato"/>
                <a:ea typeface="Lato"/>
                <a:cs typeface="Lato"/>
                <a:sym typeface="Lato"/>
              </a:defRPr>
            </a:lvl4pPr>
            <a:lvl5pPr marL="2286000" marR="0" lvl="4" indent="-355600" algn="l" rtl="0">
              <a:spcBef>
                <a:spcPts val="0"/>
              </a:spcBef>
              <a:spcAft>
                <a:spcPts val="0"/>
              </a:spcAft>
              <a:buClr>
                <a:schemeClr val="dk1"/>
              </a:buClr>
              <a:buSzPts val="2000"/>
              <a:buFont typeface="Arial"/>
              <a:buChar char="»"/>
              <a:defRPr sz="2000" b="0" i="0" u="none" strike="noStrike" cap="none">
                <a:solidFill>
                  <a:schemeClr val="dk1"/>
                </a:solidFill>
                <a:latin typeface="Lato"/>
                <a:ea typeface="Lato"/>
                <a:cs typeface="Lato"/>
                <a:sym typeface="Lato"/>
              </a:defRPr>
            </a:lvl5pPr>
            <a:lvl6pPr marL="2743200" marR="0" lvl="5" indent="-355600" algn="l" rtl="0">
              <a:spcBef>
                <a:spcPts val="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Shape 1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Shape 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Shape 22"/>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Shape 23"/>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Shape 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Shape 2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Shape 30"/>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Shape 3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Shape 3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Shape 36"/>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Shape 37"/>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Shape 38"/>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Shape 3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Shape 4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Shape 42"/>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Shape 4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5" Type="http://schemas.openxmlformats.org/officeDocument/2006/relationships/slideLayout" Target="../slideLayouts/slideLayout18.xml"/><Relationship Id="rId10" Type="http://schemas.openxmlformats.org/officeDocument/2006/relationships/theme" Target="../theme/theme2.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Shape 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Shape 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64"/>
        <p:cNvGrpSpPr/>
        <p:nvPr/>
      </p:nvGrpSpPr>
      <p:grpSpPr>
        <a:xfrm>
          <a:off x="0" y="0"/>
          <a:ext cx="0" cy="0"/>
          <a:chOff x="0" y="0"/>
          <a:chExt cx="0" cy="0"/>
        </a:xfrm>
      </p:grpSpPr>
      <p:sp>
        <p:nvSpPr>
          <p:cNvPr id="65" name="Shape 65"/>
          <p:cNvSpPr txBox="1">
            <a:spLocks noGrp="1"/>
          </p:cNvSpPr>
          <p:nvPr>
            <p:ph type="title"/>
          </p:nvPr>
        </p:nvSpPr>
        <p:spPr>
          <a:xfrm>
            <a:off x="457200" y="205979"/>
            <a:ext cx="8229600" cy="857400"/>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Clr>
                <a:schemeClr val="dk1"/>
              </a:buClr>
              <a:buSzPts val="1400"/>
              <a:buFont typeface="Raleway"/>
              <a:buNone/>
              <a:defRPr sz="3600" b="0" i="0" u="none" strike="noStrike" cap="none">
                <a:solidFill>
                  <a:schemeClr val="dk1"/>
                </a:solidFill>
                <a:latin typeface="Raleway"/>
                <a:ea typeface="Raleway"/>
                <a:cs typeface="Raleway"/>
                <a:sym typeface="Raleway"/>
              </a:defRPr>
            </a:lvl1pPr>
            <a:lvl2pPr lvl="1" indent="0" rtl="0">
              <a:spcBef>
                <a:spcPts val="0"/>
              </a:spcBef>
              <a:spcAft>
                <a:spcPts val="0"/>
              </a:spcAft>
              <a:buSzPts val="1400"/>
              <a:buNone/>
              <a:defRPr sz="1800"/>
            </a:lvl2pPr>
            <a:lvl3pPr lvl="2" indent="0" rtl="0">
              <a:spcBef>
                <a:spcPts val="0"/>
              </a:spcBef>
              <a:spcAft>
                <a:spcPts val="0"/>
              </a:spcAft>
              <a:buSzPts val="1400"/>
              <a:buNone/>
              <a:defRPr sz="1800"/>
            </a:lvl3pPr>
            <a:lvl4pPr lvl="3" indent="0" rtl="0">
              <a:spcBef>
                <a:spcPts val="0"/>
              </a:spcBef>
              <a:spcAft>
                <a:spcPts val="0"/>
              </a:spcAft>
              <a:buSzPts val="1400"/>
              <a:buNone/>
              <a:defRPr sz="1800"/>
            </a:lvl4pPr>
            <a:lvl5pPr lvl="4" indent="0" rtl="0">
              <a:spcBef>
                <a:spcPts val="0"/>
              </a:spcBef>
              <a:spcAft>
                <a:spcPts val="0"/>
              </a:spcAft>
              <a:buSzPts val="1400"/>
              <a:buNone/>
              <a:defRPr sz="1800"/>
            </a:lvl5pPr>
            <a:lvl6pPr lvl="5" indent="0" rtl="0">
              <a:spcBef>
                <a:spcPts val="0"/>
              </a:spcBef>
              <a:spcAft>
                <a:spcPts val="0"/>
              </a:spcAft>
              <a:buSzPts val="1400"/>
              <a:buNone/>
              <a:defRPr sz="1800"/>
            </a:lvl6pPr>
            <a:lvl7pPr lvl="6" indent="0" rtl="0">
              <a:spcBef>
                <a:spcPts val="0"/>
              </a:spcBef>
              <a:spcAft>
                <a:spcPts val="0"/>
              </a:spcAft>
              <a:buSzPts val="1400"/>
              <a:buNone/>
              <a:defRPr sz="1800"/>
            </a:lvl7pPr>
            <a:lvl8pPr lvl="7" indent="0" rtl="0">
              <a:spcBef>
                <a:spcPts val="0"/>
              </a:spcBef>
              <a:spcAft>
                <a:spcPts val="0"/>
              </a:spcAft>
              <a:buSzPts val="1400"/>
              <a:buNone/>
              <a:defRPr sz="1800"/>
            </a:lvl8pPr>
            <a:lvl9pPr lvl="8" indent="0" rtl="0">
              <a:spcBef>
                <a:spcPts val="0"/>
              </a:spcBef>
              <a:spcAft>
                <a:spcPts val="0"/>
              </a:spcAft>
              <a:buSzPts val="1400"/>
              <a:buNone/>
              <a:defRPr sz="1800"/>
            </a:lvl9pPr>
          </a:lstStyle>
          <a:p>
            <a:endParaRPr/>
          </a:p>
        </p:txBody>
      </p:sp>
      <p:sp>
        <p:nvSpPr>
          <p:cNvPr id="66" name="Shape 66"/>
          <p:cNvSpPr txBox="1">
            <a:spLocks noGrp="1"/>
          </p:cNvSpPr>
          <p:nvPr>
            <p:ph type="body" idx="1"/>
          </p:nvPr>
        </p:nvSpPr>
        <p:spPr>
          <a:xfrm>
            <a:off x="457200" y="1200151"/>
            <a:ext cx="8229600" cy="3394500"/>
          </a:xfrm>
          <a:prstGeom prst="rect">
            <a:avLst/>
          </a:prstGeom>
          <a:noFill/>
          <a:ln>
            <a:noFill/>
          </a:ln>
        </p:spPr>
        <p:txBody>
          <a:bodyPr spcFirstLastPara="1" wrap="square" lIns="91425" tIns="91425" rIns="91425" bIns="91425"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Lato"/>
                <a:ea typeface="Lato"/>
                <a:cs typeface="Lato"/>
                <a:sym typeface="Lato"/>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Lato"/>
                <a:ea typeface="Lato"/>
                <a:cs typeface="Lato"/>
                <a:sym typeface="Lato"/>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Lato"/>
                <a:ea typeface="Lato"/>
                <a:cs typeface="Lato"/>
                <a:sym typeface="Lato"/>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Lato"/>
                <a:ea typeface="Lato"/>
                <a:cs typeface="Lato"/>
                <a:sym typeface="Lato"/>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Lato"/>
                <a:ea typeface="Lato"/>
                <a:cs typeface="Lato"/>
                <a:sym typeface="Lato"/>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7" name="Shape 67"/>
          <p:cNvSpPr txBox="1">
            <a:spLocks noGrp="1"/>
          </p:cNvSpPr>
          <p:nvPr>
            <p:ph type="dt" idx="10"/>
          </p:nvPr>
        </p:nvSpPr>
        <p:spPr>
          <a:xfrm>
            <a:off x="457200" y="4767264"/>
            <a:ext cx="2133600" cy="273900"/>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8" name="Shape 68"/>
          <p:cNvSpPr txBox="1">
            <a:spLocks noGrp="1"/>
          </p:cNvSpPr>
          <p:nvPr>
            <p:ph type="ftr" idx="11"/>
          </p:nvPr>
        </p:nvSpPr>
        <p:spPr>
          <a:xfrm>
            <a:off x="3124200" y="4767264"/>
            <a:ext cx="2895600" cy="273900"/>
          </a:xfrm>
          <a:prstGeom prst="rect">
            <a:avLst/>
          </a:prstGeom>
          <a:noFill/>
          <a:ln>
            <a:noFill/>
          </a:ln>
        </p:spPr>
        <p:txBody>
          <a:bodyPr spcFirstLastPara="1" wrap="square" lIns="91425" tIns="91425" rIns="91425" bIns="91425" anchor="ctr" anchorCtr="0"/>
          <a:lstStyle>
            <a:lvl1pPr marL="0" marR="0" lvl="0" indent="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9" name="Shape 69"/>
          <p:cNvSpPr txBox="1">
            <a:spLocks noGrp="1"/>
          </p:cNvSpPr>
          <p:nvPr>
            <p:ph type="sldNum" idx="12"/>
          </p:nvPr>
        </p:nvSpPr>
        <p:spPr>
          <a:xfrm>
            <a:off x="6553200" y="4767264"/>
            <a:ext cx="2133600" cy="2739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1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jpg"/><Relationship Id="rId7"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16.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3.xml"/><Relationship Id="rId1" Type="http://schemas.openxmlformats.org/officeDocument/2006/relationships/slideLayout" Target="../slideLayouts/slideLayout21.xml"/><Relationship Id="rId4" Type="http://schemas.openxmlformats.org/officeDocument/2006/relationships/image" Target="../media/image28.png"/></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4.xml"/><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5.xml"/><Relationship Id="rId1" Type="http://schemas.openxmlformats.org/officeDocument/2006/relationships/slideLayout" Target="../slideLayouts/slideLayout21.xml"/></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6.xml"/><Relationship Id="rId1" Type="http://schemas.openxmlformats.org/officeDocument/2006/relationships/slideLayout" Target="../slideLayouts/slideLayout21.xml"/></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27.xml"/><Relationship Id="rId1" Type="http://schemas.openxmlformats.org/officeDocument/2006/relationships/slideLayout" Target="../slideLayouts/slideLayout21.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2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8.xml"/><Relationship Id="rId1" Type="http://schemas.openxmlformats.org/officeDocument/2006/relationships/slideLayout" Target="../slideLayouts/slideLayout21.xml"/><Relationship Id="rId4" Type="http://schemas.openxmlformats.org/officeDocument/2006/relationships/image" Target="../media/image38.png"/></Relationships>
</file>

<file path=ppt/slides/_rels/slide2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notesSlide" Target="../notesSlides/notesSlide31.xml"/><Relationship Id="rId1" Type="http://schemas.openxmlformats.org/officeDocument/2006/relationships/slideLayout" Target="../slideLayouts/slideLayout21.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 Id="rId9" Type="http://schemas.openxmlformats.org/officeDocument/2006/relationships/image" Target="../media/image46.png"/></Relationships>
</file>

<file path=ppt/slides/_rels/slide3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2.xml"/><Relationship Id="rId1" Type="http://schemas.openxmlformats.org/officeDocument/2006/relationships/slideLayout" Target="../slideLayouts/slideLayout21.xml"/><Relationship Id="rId4" Type="http://schemas.openxmlformats.org/officeDocument/2006/relationships/image" Target="../media/image47.gif"/></Relationships>
</file>

<file path=ppt/slides/_rels/slide3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3.xml"/><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4.xml"/><Relationship Id="rId1" Type="http://schemas.openxmlformats.org/officeDocument/2006/relationships/slideLayout" Target="../slideLayouts/slideLayout21.xml"/><Relationship Id="rId4" Type="http://schemas.openxmlformats.org/officeDocument/2006/relationships/image" Target="../media/image48.png"/></Relationships>
</file>

<file path=ppt/slides/_rels/slide3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5.xml"/><Relationship Id="rId1" Type="http://schemas.openxmlformats.org/officeDocument/2006/relationships/slideLayout" Target="../slideLayouts/slideLayout21.xml"/></Relationships>
</file>

<file path=ppt/slides/_rels/slide3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image" Target="../media/image51.png"/><Relationship Id="rId7" Type="http://schemas.openxmlformats.org/officeDocument/2006/relationships/image" Target="../media/image55.jpg"/><Relationship Id="rId2" Type="http://schemas.openxmlformats.org/officeDocument/2006/relationships/notesSlide" Target="../notesSlides/notesSlide37.xml"/><Relationship Id="rId1" Type="http://schemas.openxmlformats.org/officeDocument/2006/relationships/slideLayout" Target="../slideLayouts/slideLayout12.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8.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8.xml"/><Relationship Id="rId4" Type="http://schemas.openxmlformats.org/officeDocument/2006/relationships/image" Target="../media/image7.jp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Shape 142"/>
          <p:cNvSpPr txBox="1">
            <a:spLocks noGrp="1"/>
          </p:cNvSpPr>
          <p:nvPr>
            <p:ph type="ctrTitle"/>
          </p:nvPr>
        </p:nvSpPr>
        <p:spPr>
          <a:xfrm>
            <a:off x="3162812" y="451684"/>
            <a:ext cx="5828700" cy="2324700"/>
          </a:xfrm>
          <a:prstGeom prst="rect">
            <a:avLst/>
          </a:prstGeom>
          <a:noFill/>
          <a:ln>
            <a:noFill/>
          </a:ln>
        </p:spPr>
        <p:txBody>
          <a:bodyPr spcFirstLastPara="1" wrap="square" lIns="91425" tIns="91425" rIns="91425" bIns="91425" anchor="ctr" anchorCtr="0">
            <a:noAutofit/>
          </a:bodyPr>
          <a:lstStyle/>
          <a:p>
            <a:pPr fontAlgn="base"/>
            <a:r>
              <a:rPr lang="en-GB" sz="3600" dirty="0"/>
              <a:t>Understand the full impact of your </a:t>
            </a:r>
            <a:br>
              <a:rPr lang="en-GB" sz="3600" dirty="0"/>
            </a:br>
            <a:r>
              <a:rPr lang="en-GB" sz="3600" dirty="0"/>
              <a:t>institution’s research</a:t>
            </a:r>
            <a:br>
              <a:rPr lang="en-GB" sz="3600" dirty="0"/>
            </a:br>
            <a:r>
              <a:rPr lang="en" sz="3600" dirty="0"/>
              <a:t> </a:t>
            </a:r>
            <a:endParaRPr sz="3600" b="0" i="0" u="none" strike="noStrike" cap="none" dirty="0">
              <a:solidFill>
                <a:srgbClr val="FFFFFF"/>
              </a:solidFill>
              <a:latin typeface="Raleway"/>
              <a:ea typeface="Raleway"/>
              <a:cs typeface="Raleway"/>
              <a:sym typeface="Raleway"/>
            </a:endParaRPr>
          </a:p>
        </p:txBody>
      </p:sp>
      <p:pic>
        <p:nvPicPr>
          <p:cNvPr id="143" name="Shape 143"/>
          <p:cNvPicPr preferRelativeResize="0"/>
          <p:nvPr/>
        </p:nvPicPr>
        <p:blipFill>
          <a:blip r:embed="rId3">
            <a:alphaModFix/>
          </a:blip>
          <a:stretch>
            <a:fillRect/>
          </a:stretch>
        </p:blipFill>
        <p:spPr>
          <a:xfrm>
            <a:off x="522025" y="703000"/>
            <a:ext cx="2324625" cy="2324625"/>
          </a:xfrm>
          <a:prstGeom prst="rect">
            <a:avLst/>
          </a:prstGeom>
          <a:noFill/>
          <a:ln>
            <a:noFill/>
          </a:ln>
        </p:spPr>
      </p:pic>
      <p:sp>
        <p:nvSpPr>
          <p:cNvPr id="144" name="Shape 144"/>
          <p:cNvSpPr txBox="1"/>
          <p:nvPr/>
        </p:nvSpPr>
        <p:spPr>
          <a:xfrm>
            <a:off x="3224969" y="2612554"/>
            <a:ext cx="5341981" cy="4305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 sz="1800" dirty="0">
                <a:solidFill>
                  <a:srgbClr val="FFFFFF"/>
                </a:solidFill>
                <a:latin typeface="Raleway Light"/>
                <a:ea typeface="Raleway Light"/>
                <a:cs typeface="Raleway Light"/>
                <a:sym typeface="Raleway Light"/>
              </a:rPr>
              <a:t>Ben McLeish</a:t>
            </a:r>
            <a:endParaRPr sz="1800" dirty="0">
              <a:solidFill>
                <a:srgbClr val="FFFFFF"/>
              </a:solidFill>
              <a:latin typeface="Raleway Light"/>
              <a:ea typeface="Raleway Light"/>
              <a:cs typeface="Raleway Light"/>
              <a:sym typeface="Raleway Light"/>
            </a:endParaRPr>
          </a:p>
          <a:p>
            <a:pPr marL="0" lvl="0" indent="0">
              <a:spcBef>
                <a:spcPts val="0"/>
              </a:spcBef>
              <a:spcAft>
                <a:spcPts val="0"/>
              </a:spcAft>
              <a:buNone/>
            </a:pPr>
            <a:r>
              <a:rPr lang="en-GB" sz="1800" dirty="0">
                <a:solidFill>
                  <a:srgbClr val="FFFFFF"/>
                </a:solidFill>
                <a:latin typeface="Raleway Light"/>
                <a:ea typeface="Raleway Light"/>
                <a:cs typeface="Raleway Light"/>
                <a:sym typeface="Raleway Light"/>
              </a:rPr>
              <a:t>Director, Engagement &amp; Advocacy, </a:t>
            </a:r>
          </a:p>
          <a:p>
            <a:pPr marL="0" lvl="0" indent="0">
              <a:spcBef>
                <a:spcPts val="0"/>
              </a:spcBef>
              <a:spcAft>
                <a:spcPts val="0"/>
              </a:spcAft>
              <a:buNone/>
            </a:pPr>
            <a:r>
              <a:rPr lang="en-GB" sz="1800" dirty="0" err="1">
                <a:solidFill>
                  <a:srgbClr val="FFFFFF"/>
                </a:solidFill>
                <a:latin typeface="Raleway Light"/>
                <a:ea typeface="Raleway Light"/>
                <a:cs typeface="Raleway Light"/>
                <a:sym typeface="Raleway Light"/>
              </a:rPr>
              <a:t>Altmetric</a:t>
            </a:r>
            <a:r>
              <a:rPr lang="en-GB" sz="1800" dirty="0">
                <a:solidFill>
                  <a:srgbClr val="FFFFFF"/>
                </a:solidFill>
                <a:latin typeface="Raleway Light"/>
                <a:ea typeface="Raleway Light"/>
                <a:cs typeface="Raleway Light"/>
                <a:sym typeface="Raleway Light"/>
              </a:rPr>
              <a:t> + Dimensions</a:t>
            </a:r>
            <a:endParaRPr sz="1800" dirty="0">
              <a:solidFill>
                <a:srgbClr val="FFFFFF"/>
              </a:solidFill>
              <a:latin typeface="Raleway Light"/>
              <a:ea typeface="Raleway Light"/>
              <a:cs typeface="Raleway Light"/>
              <a:sym typeface="Raleway Light"/>
            </a:endParaRPr>
          </a:p>
          <a:p>
            <a:pPr marL="0" lvl="0" indent="0">
              <a:spcBef>
                <a:spcPts val="0"/>
              </a:spcBef>
              <a:spcAft>
                <a:spcPts val="0"/>
              </a:spcAft>
              <a:buNone/>
            </a:pPr>
            <a:r>
              <a:rPr lang="en-GB" sz="1800" dirty="0">
                <a:solidFill>
                  <a:srgbClr val="FFFFFF"/>
                </a:solidFill>
                <a:latin typeface="Raleway Light"/>
                <a:ea typeface="Raleway Light"/>
                <a:cs typeface="Raleway Light"/>
                <a:sym typeface="Raleway Light"/>
              </a:rPr>
              <a:t>21</a:t>
            </a:r>
            <a:r>
              <a:rPr lang="en-GB" sz="1800" baseline="30000" dirty="0">
                <a:solidFill>
                  <a:srgbClr val="FFFFFF"/>
                </a:solidFill>
                <a:latin typeface="Raleway Light"/>
                <a:ea typeface="Raleway Light"/>
                <a:cs typeface="Raleway Light"/>
                <a:sym typeface="Raleway Light"/>
              </a:rPr>
              <a:t>st</a:t>
            </a:r>
            <a:r>
              <a:rPr lang="en-GB" sz="1800" dirty="0">
                <a:solidFill>
                  <a:srgbClr val="FFFFFF"/>
                </a:solidFill>
                <a:latin typeface="Raleway Light"/>
                <a:ea typeface="Raleway Light"/>
                <a:cs typeface="Raleway Light"/>
                <a:sym typeface="Raleway Light"/>
              </a:rPr>
              <a:t> June 2018</a:t>
            </a:r>
            <a:endParaRPr sz="1800" dirty="0">
              <a:solidFill>
                <a:srgbClr val="FFFFFF"/>
              </a:solidFill>
              <a:latin typeface="Raleway Light"/>
              <a:ea typeface="Raleway Light"/>
              <a:cs typeface="Raleway Light"/>
              <a:sym typeface="Raleway Ligh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Shape 232"/>
          <p:cNvSpPr txBox="1">
            <a:spLocks noGrp="1"/>
          </p:cNvSpPr>
          <p:nvPr>
            <p:ph type="title"/>
          </p:nvPr>
        </p:nvSpPr>
        <p:spPr>
          <a:xfrm>
            <a:off x="457200" y="205979"/>
            <a:ext cx="8229600" cy="8574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r>
              <a:rPr lang="en" sz="3400">
                <a:solidFill>
                  <a:srgbClr val="999999"/>
                </a:solidFill>
              </a:rPr>
              <a:t>Tools that help you tell a story</a:t>
            </a:r>
            <a:endParaRPr sz="3400">
              <a:solidFill>
                <a:srgbClr val="999999"/>
              </a:solidFill>
            </a:endParaRPr>
          </a:p>
        </p:txBody>
      </p:sp>
      <p:pic>
        <p:nvPicPr>
          <p:cNvPr id="233" name="Shape 233" descr="Screen Shot 2017-04-07 at 16.21.09.png"/>
          <p:cNvPicPr preferRelativeResize="0"/>
          <p:nvPr/>
        </p:nvPicPr>
        <p:blipFill>
          <a:blip r:embed="rId3">
            <a:alphaModFix/>
          </a:blip>
          <a:stretch>
            <a:fillRect/>
          </a:stretch>
        </p:blipFill>
        <p:spPr>
          <a:xfrm>
            <a:off x="3776525" y="1063375"/>
            <a:ext cx="2353824" cy="1471150"/>
          </a:xfrm>
          <a:prstGeom prst="rect">
            <a:avLst/>
          </a:prstGeom>
          <a:noFill/>
          <a:ln w="19050" cap="flat" cmpd="sng">
            <a:solidFill>
              <a:srgbClr val="999999"/>
            </a:solidFill>
            <a:prstDash val="solid"/>
            <a:round/>
            <a:headEnd type="none" w="sm" len="sm"/>
            <a:tailEnd type="none" w="sm" len="sm"/>
          </a:ln>
        </p:spPr>
      </p:pic>
      <p:pic>
        <p:nvPicPr>
          <p:cNvPr id="234" name="Shape 234" descr="ef2-search"/>
          <p:cNvPicPr preferRelativeResize="0"/>
          <p:nvPr/>
        </p:nvPicPr>
        <p:blipFill>
          <a:blip r:embed="rId4">
            <a:alphaModFix/>
          </a:blip>
          <a:stretch>
            <a:fillRect/>
          </a:stretch>
        </p:blipFill>
        <p:spPr>
          <a:xfrm>
            <a:off x="3824375" y="3306775"/>
            <a:ext cx="2096475" cy="1616820"/>
          </a:xfrm>
          <a:prstGeom prst="rect">
            <a:avLst/>
          </a:prstGeom>
          <a:noFill/>
          <a:ln>
            <a:noFill/>
          </a:ln>
        </p:spPr>
      </p:pic>
      <p:pic>
        <p:nvPicPr>
          <p:cNvPr id="235" name="Shape 235" descr="badge-screen"/>
          <p:cNvPicPr preferRelativeResize="0"/>
          <p:nvPr/>
        </p:nvPicPr>
        <p:blipFill>
          <a:blip r:embed="rId5">
            <a:alphaModFix/>
          </a:blip>
          <a:stretch>
            <a:fillRect/>
          </a:stretch>
        </p:blipFill>
        <p:spPr>
          <a:xfrm>
            <a:off x="1109300" y="3306775"/>
            <a:ext cx="2096475" cy="1616825"/>
          </a:xfrm>
          <a:prstGeom prst="rect">
            <a:avLst/>
          </a:prstGeom>
          <a:noFill/>
          <a:ln>
            <a:noFill/>
          </a:ln>
        </p:spPr>
      </p:pic>
      <p:pic>
        <p:nvPicPr>
          <p:cNvPr id="236" name="Shape 236" descr="api-screen"/>
          <p:cNvPicPr preferRelativeResize="0"/>
          <p:nvPr/>
        </p:nvPicPr>
        <p:blipFill>
          <a:blip r:embed="rId6">
            <a:alphaModFix/>
          </a:blip>
          <a:stretch>
            <a:fillRect/>
          </a:stretch>
        </p:blipFill>
        <p:spPr>
          <a:xfrm>
            <a:off x="6539451" y="3306775"/>
            <a:ext cx="2096475" cy="1616825"/>
          </a:xfrm>
          <a:prstGeom prst="rect">
            <a:avLst/>
          </a:prstGeom>
          <a:noFill/>
          <a:ln>
            <a:noFill/>
          </a:ln>
        </p:spPr>
      </p:pic>
      <p:pic>
        <p:nvPicPr>
          <p:cNvPr id="237" name="Shape 237"/>
          <p:cNvPicPr preferRelativeResize="0"/>
          <p:nvPr/>
        </p:nvPicPr>
        <p:blipFill>
          <a:blip r:embed="rId7">
            <a:alphaModFix/>
          </a:blip>
          <a:stretch>
            <a:fillRect/>
          </a:stretch>
        </p:blipFill>
        <p:spPr>
          <a:xfrm>
            <a:off x="1334850" y="1947850"/>
            <a:ext cx="7151751" cy="216515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Shape 269"/>
          <p:cNvSpPr txBox="1"/>
          <p:nvPr/>
        </p:nvSpPr>
        <p:spPr>
          <a:xfrm>
            <a:off x="611275" y="530375"/>
            <a:ext cx="3945600" cy="3304500"/>
          </a:xfrm>
          <a:prstGeom prst="rect">
            <a:avLst/>
          </a:prstGeom>
          <a:solidFill>
            <a:srgbClr val="3C78D8"/>
          </a:solidFill>
          <a:ln>
            <a:noFill/>
          </a:ln>
        </p:spPr>
        <p:txBody>
          <a:bodyPr spcFirstLastPara="1" wrap="square" lIns="91425" tIns="91425" rIns="91425" bIns="91425" anchor="ctr" anchorCtr="0">
            <a:noAutofit/>
          </a:bodyPr>
          <a:lstStyle/>
          <a:p>
            <a:pPr marL="0" lvl="0" indent="0" algn="ctr" rtl="0">
              <a:lnSpc>
                <a:spcPct val="115000"/>
              </a:lnSpc>
              <a:spcBef>
                <a:spcPts val="0"/>
              </a:spcBef>
              <a:spcAft>
                <a:spcPts val="0"/>
              </a:spcAft>
              <a:buClr>
                <a:schemeClr val="dk1"/>
              </a:buClr>
              <a:buSzPts val="1100"/>
              <a:buFont typeface="Arial"/>
              <a:buNone/>
            </a:pPr>
            <a:r>
              <a:rPr lang="en" sz="2400">
                <a:solidFill>
                  <a:srgbClr val="FFFFFF"/>
                </a:solidFill>
                <a:latin typeface="Lato"/>
                <a:ea typeface="Lato"/>
                <a:cs typeface="Lato"/>
                <a:sym typeface="Lato"/>
              </a:rPr>
              <a:t>Make it easy to identify what’s ‘interesting’</a:t>
            </a:r>
            <a:endParaRPr sz="2400">
              <a:solidFill>
                <a:srgbClr val="FFFFFF"/>
              </a:solidFill>
              <a:latin typeface="Lato"/>
              <a:ea typeface="Lato"/>
              <a:cs typeface="Lato"/>
              <a:sym typeface="Lato"/>
            </a:endParaRPr>
          </a:p>
          <a:p>
            <a:pPr marL="457200" lvl="0" indent="-355600" rtl="0">
              <a:lnSpc>
                <a:spcPct val="115000"/>
              </a:lnSpc>
              <a:spcBef>
                <a:spcPts val="1000"/>
              </a:spcBef>
              <a:spcAft>
                <a:spcPts val="0"/>
              </a:spcAft>
              <a:buClr>
                <a:srgbClr val="FFFFFF"/>
              </a:buClr>
              <a:buSzPts val="2000"/>
              <a:buFont typeface="Lato"/>
              <a:buChar char="●"/>
            </a:pPr>
            <a:r>
              <a:rPr lang="en" sz="2000">
                <a:solidFill>
                  <a:srgbClr val="FFFFFF"/>
                </a:solidFill>
                <a:latin typeface="Lato"/>
                <a:ea typeface="Lato"/>
                <a:cs typeface="Lato"/>
                <a:sym typeface="Lato"/>
              </a:rPr>
              <a:t>Context</a:t>
            </a:r>
            <a:endParaRPr sz="2000">
              <a:solidFill>
                <a:srgbClr val="FFFFFF"/>
              </a:solidFill>
              <a:latin typeface="Lato"/>
              <a:ea typeface="Lato"/>
              <a:cs typeface="Lato"/>
              <a:sym typeface="Lato"/>
            </a:endParaRPr>
          </a:p>
          <a:p>
            <a:pPr marL="457200" lvl="0" indent="-355600" rtl="0">
              <a:lnSpc>
                <a:spcPct val="115000"/>
              </a:lnSpc>
              <a:spcBef>
                <a:spcPts val="0"/>
              </a:spcBef>
              <a:spcAft>
                <a:spcPts val="0"/>
              </a:spcAft>
              <a:buClr>
                <a:srgbClr val="FFFFFF"/>
              </a:buClr>
              <a:buSzPts val="2000"/>
              <a:buFont typeface="Lato"/>
              <a:buChar char="●"/>
            </a:pPr>
            <a:r>
              <a:rPr lang="en" sz="2000">
                <a:solidFill>
                  <a:srgbClr val="FFFFFF"/>
                </a:solidFill>
                <a:latin typeface="Lato"/>
                <a:ea typeface="Lato"/>
                <a:cs typeface="Lato"/>
                <a:sym typeface="Lato"/>
              </a:rPr>
              <a:t>Visualizations</a:t>
            </a:r>
            <a:endParaRPr sz="2000">
              <a:solidFill>
                <a:srgbClr val="FFFFFF"/>
              </a:solidFill>
              <a:latin typeface="Lato"/>
              <a:ea typeface="Lato"/>
              <a:cs typeface="Lato"/>
              <a:sym typeface="Lato"/>
            </a:endParaRPr>
          </a:p>
          <a:p>
            <a:pPr marL="457200" lvl="0" indent="-355600" rtl="0">
              <a:lnSpc>
                <a:spcPct val="115000"/>
              </a:lnSpc>
              <a:spcBef>
                <a:spcPts val="0"/>
              </a:spcBef>
              <a:spcAft>
                <a:spcPts val="0"/>
              </a:spcAft>
              <a:buClr>
                <a:srgbClr val="FFFFFF"/>
              </a:buClr>
              <a:buSzPts val="2000"/>
              <a:buFont typeface="Lato"/>
              <a:buChar char="●"/>
            </a:pPr>
            <a:r>
              <a:rPr lang="en" sz="2000">
                <a:solidFill>
                  <a:srgbClr val="FFFFFF"/>
                </a:solidFill>
                <a:latin typeface="Lato"/>
                <a:ea typeface="Lato"/>
                <a:cs typeface="Lato"/>
                <a:sym typeface="Lato"/>
              </a:rPr>
              <a:t>Smarter comparisons</a:t>
            </a:r>
            <a:endParaRPr sz="2000">
              <a:solidFill>
                <a:srgbClr val="FFFFFF"/>
              </a:solidFill>
              <a:latin typeface="Lato"/>
              <a:ea typeface="Lato"/>
              <a:cs typeface="Lato"/>
              <a:sym typeface="Lato"/>
            </a:endParaRPr>
          </a:p>
          <a:p>
            <a:pPr marL="0" lvl="0" indent="0">
              <a:spcBef>
                <a:spcPts val="0"/>
              </a:spcBef>
              <a:spcAft>
                <a:spcPts val="0"/>
              </a:spcAft>
              <a:buNone/>
            </a:pPr>
            <a:endParaRPr>
              <a:solidFill>
                <a:srgbClr val="FFFFFF"/>
              </a:solidFill>
              <a:latin typeface="Lato"/>
              <a:ea typeface="Lato"/>
              <a:cs typeface="Lato"/>
              <a:sym typeface="Lato"/>
            </a:endParaRPr>
          </a:p>
        </p:txBody>
      </p:sp>
      <p:sp>
        <p:nvSpPr>
          <p:cNvPr id="270" name="Shape 270"/>
          <p:cNvSpPr txBox="1"/>
          <p:nvPr/>
        </p:nvSpPr>
        <p:spPr>
          <a:xfrm>
            <a:off x="4685525" y="530375"/>
            <a:ext cx="3586500" cy="3304500"/>
          </a:xfrm>
          <a:prstGeom prst="rect">
            <a:avLst/>
          </a:prstGeom>
          <a:solidFill>
            <a:srgbClr val="0B5394"/>
          </a:solidFill>
          <a:ln>
            <a:noFill/>
          </a:ln>
        </p:spPr>
        <p:txBody>
          <a:bodyPr spcFirstLastPara="1" wrap="square" lIns="91425" tIns="91425" rIns="91425" bIns="91425" anchor="ctr" anchorCtr="0">
            <a:noAutofit/>
          </a:bodyPr>
          <a:lstStyle/>
          <a:p>
            <a:pPr marL="0" lvl="0" indent="0" algn="ctr" rtl="0">
              <a:lnSpc>
                <a:spcPct val="115000"/>
              </a:lnSpc>
              <a:spcBef>
                <a:spcPts val="0"/>
              </a:spcBef>
              <a:spcAft>
                <a:spcPts val="0"/>
              </a:spcAft>
              <a:buClr>
                <a:schemeClr val="dk1"/>
              </a:buClr>
              <a:buSzPts val="1100"/>
              <a:buFont typeface="Arial"/>
              <a:buNone/>
            </a:pPr>
            <a:r>
              <a:rPr lang="en" sz="2400">
                <a:solidFill>
                  <a:srgbClr val="FFFFFF"/>
                </a:solidFill>
                <a:latin typeface="Lato"/>
                <a:ea typeface="Lato"/>
                <a:cs typeface="Lato"/>
                <a:sym typeface="Lato"/>
              </a:rPr>
              <a:t>Make it easy to save &amp; share what’s interesting</a:t>
            </a:r>
            <a:endParaRPr sz="2400">
              <a:solidFill>
                <a:srgbClr val="FFFFFF"/>
              </a:solidFill>
              <a:latin typeface="Lato"/>
              <a:ea typeface="Lato"/>
              <a:cs typeface="Lato"/>
              <a:sym typeface="Lato"/>
            </a:endParaRPr>
          </a:p>
          <a:p>
            <a:pPr marL="457200" lvl="0" indent="-355600" rtl="0">
              <a:lnSpc>
                <a:spcPct val="115000"/>
              </a:lnSpc>
              <a:spcBef>
                <a:spcPts val="1000"/>
              </a:spcBef>
              <a:spcAft>
                <a:spcPts val="0"/>
              </a:spcAft>
              <a:buClr>
                <a:srgbClr val="FFFFFF"/>
              </a:buClr>
              <a:buSzPts val="2000"/>
              <a:buFont typeface="Lato"/>
              <a:buChar char="●"/>
            </a:pPr>
            <a:r>
              <a:rPr lang="en" sz="2000">
                <a:solidFill>
                  <a:srgbClr val="FFFFFF"/>
                </a:solidFill>
                <a:latin typeface="Lato"/>
                <a:ea typeface="Lato"/>
                <a:cs typeface="Lato"/>
                <a:sym typeface="Lato"/>
              </a:rPr>
              <a:t>Flexible reporting</a:t>
            </a:r>
            <a:endParaRPr sz="2000">
              <a:solidFill>
                <a:srgbClr val="FFFFFF"/>
              </a:solidFill>
              <a:latin typeface="Lato"/>
              <a:ea typeface="Lato"/>
              <a:cs typeface="Lato"/>
              <a:sym typeface="Lato"/>
            </a:endParaRPr>
          </a:p>
          <a:p>
            <a:pPr marL="457200" lvl="0" indent="-355600" rtl="0">
              <a:lnSpc>
                <a:spcPct val="115000"/>
              </a:lnSpc>
              <a:spcBef>
                <a:spcPts val="0"/>
              </a:spcBef>
              <a:spcAft>
                <a:spcPts val="0"/>
              </a:spcAft>
              <a:buClr>
                <a:srgbClr val="FFFFFF"/>
              </a:buClr>
              <a:buSzPts val="2000"/>
              <a:buFont typeface="Lato"/>
              <a:buChar char="●"/>
            </a:pPr>
            <a:r>
              <a:rPr lang="en" sz="2000">
                <a:solidFill>
                  <a:srgbClr val="FFFFFF"/>
                </a:solidFill>
                <a:latin typeface="Lato"/>
                <a:ea typeface="Lato"/>
                <a:cs typeface="Lato"/>
                <a:sym typeface="Lato"/>
              </a:rPr>
              <a:t>Saving specific mentions</a:t>
            </a:r>
            <a:endParaRPr sz="2000">
              <a:solidFill>
                <a:srgbClr val="FFFFFF"/>
              </a:solidFill>
              <a:latin typeface="Lato"/>
              <a:ea typeface="Lato"/>
              <a:cs typeface="Lato"/>
              <a:sym typeface="Lato"/>
            </a:endParaRPr>
          </a:p>
          <a:p>
            <a:pPr marL="457200" lvl="0" indent="-355600" rtl="0">
              <a:lnSpc>
                <a:spcPct val="115000"/>
              </a:lnSpc>
              <a:spcBef>
                <a:spcPts val="0"/>
              </a:spcBef>
              <a:spcAft>
                <a:spcPts val="0"/>
              </a:spcAft>
              <a:buClr>
                <a:srgbClr val="FFFFFF"/>
              </a:buClr>
              <a:buSzPts val="2000"/>
              <a:buFont typeface="Lato"/>
              <a:buChar char="●"/>
            </a:pPr>
            <a:r>
              <a:rPr lang="en" sz="2000">
                <a:solidFill>
                  <a:srgbClr val="FFFFFF"/>
                </a:solidFill>
                <a:latin typeface="Lato"/>
                <a:ea typeface="Lato"/>
                <a:cs typeface="Lato"/>
                <a:sym typeface="Lato"/>
              </a:rPr>
              <a:t>Adding a narrative</a:t>
            </a:r>
            <a:endParaRPr sz="2000">
              <a:solidFill>
                <a:srgbClr val="FFFFFF"/>
              </a:solidFill>
              <a:latin typeface="Lato"/>
              <a:ea typeface="Lato"/>
              <a:cs typeface="Lato"/>
              <a:sym typeface="Lato"/>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Shape 275"/>
          <p:cNvSpPr txBox="1">
            <a:spLocks noGrp="1"/>
          </p:cNvSpPr>
          <p:nvPr>
            <p:ph type="ctrTitle"/>
          </p:nvPr>
        </p:nvSpPr>
        <p:spPr>
          <a:xfrm>
            <a:off x="685800" y="1583342"/>
            <a:ext cx="7772400" cy="1159800"/>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
              <a:t>Altmetric for Institutions</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Shape 280"/>
          <p:cNvSpPr txBox="1">
            <a:spLocks noGrp="1"/>
          </p:cNvSpPr>
          <p:nvPr>
            <p:ph type="title"/>
          </p:nvPr>
        </p:nvSpPr>
        <p:spPr>
          <a:xfrm>
            <a:off x="457200" y="205979"/>
            <a:ext cx="8229600" cy="8574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
              <a:t>Explorer for Institutions</a:t>
            </a:r>
            <a:endParaRPr/>
          </a:p>
        </p:txBody>
      </p:sp>
      <p:pic>
        <p:nvPicPr>
          <p:cNvPr id="281" name="Shape 281" descr="EFI2"/>
          <p:cNvPicPr preferRelativeResize="0"/>
          <p:nvPr/>
        </p:nvPicPr>
        <p:blipFill>
          <a:blip r:embed="rId3">
            <a:alphaModFix/>
          </a:blip>
          <a:stretch>
            <a:fillRect/>
          </a:stretch>
        </p:blipFill>
        <p:spPr>
          <a:xfrm>
            <a:off x="152400" y="1215779"/>
            <a:ext cx="8839200" cy="322262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Shape 286"/>
          <p:cNvSpPr txBox="1">
            <a:spLocks noGrp="1"/>
          </p:cNvSpPr>
          <p:nvPr>
            <p:ph type="title"/>
          </p:nvPr>
        </p:nvSpPr>
        <p:spPr>
          <a:xfrm>
            <a:off x="457200" y="205979"/>
            <a:ext cx="8229600" cy="8574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
              <a:t>Altmetric API</a:t>
            </a:r>
            <a:endParaRPr/>
          </a:p>
        </p:txBody>
      </p:sp>
      <p:pic>
        <p:nvPicPr>
          <p:cNvPr id="287" name="Shape 287"/>
          <p:cNvPicPr preferRelativeResize="0"/>
          <p:nvPr/>
        </p:nvPicPr>
        <p:blipFill>
          <a:blip r:embed="rId3">
            <a:alphaModFix/>
          </a:blip>
          <a:stretch>
            <a:fillRect/>
          </a:stretch>
        </p:blipFill>
        <p:spPr>
          <a:xfrm>
            <a:off x="917825" y="1063375"/>
            <a:ext cx="7308326" cy="360255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Shape 292"/>
          <p:cNvSpPr txBox="1">
            <a:spLocks noGrp="1"/>
          </p:cNvSpPr>
          <p:nvPr>
            <p:ph type="title"/>
          </p:nvPr>
        </p:nvSpPr>
        <p:spPr>
          <a:xfrm>
            <a:off x="457200" y="205979"/>
            <a:ext cx="8229600" cy="8574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
              <a:t>Altmetric IR Badges</a:t>
            </a:r>
            <a:endParaRPr/>
          </a:p>
        </p:txBody>
      </p:sp>
      <p:pic>
        <p:nvPicPr>
          <p:cNvPr id="293" name="Shape 293"/>
          <p:cNvPicPr preferRelativeResize="0"/>
          <p:nvPr/>
        </p:nvPicPr>
        <p:blipFill>
          <a:blip r:embed="rId3">
            <a:alphaModFix/>
          </a:blip>
          <a:stretch>
            <a:fillRect/>
          </a:stretch>
        </p:blipFill>
        <p:spPr>
          <a:xfrm>
            <a:off x="2293738" y="1063363"/>
            <a:ext cx="4556526" cy="351422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Shape 298"/>
          <p:cNvSpPr txBox="1">
            <a:spLocks noGrp="1"/>
          </p:cNvSpPr>
          <p:nvPr>
            <p:ph type="ctrTitle"/>
          </p:nvPr>
        </p:nvSpPr>
        <p:spPr>
          <a:xfrm>
            <a:off x="685800" y="1583342"/>
            <a:ext cx="7772400" cy="1159800"/>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
              <a:t>Altmetric Explorer</a:t>
            </a:r>
            <a:endParaRPr/>
          </a:p>
        </p:txBody>
      </p:sp>
      <p:sp>
        <p:nvSpPr>
          <p:cNvPr id="299" name="Shape 299"/>
          <p:cNvSpPr txBox="1">
            <a:spLocks noGrp="1"/>
          </p:cNvSpPr>
          <p:nvPr>
            <p:ph type="subTitle" idx="1"/>
          </p:nvPr>
        </p:nvSpPr>
        <p:spPr>
          <a:xfrm>
            <a:off x="685800" y="2840053"/>
            <a:ext cx="7772400" cy="784800"/>
          </a:xfrm>
          <a:prstGeom prst="rect">
            <a:avLst/>
          </a:prstGeom>
        </p:spPr>
        <p:txBody>
          <a:bodyPr spcFirstLastPara="1" wrap="square" lIns="91425" tIns="91425" rIns="91425" bIns="91425" anchor="t" anchorCtr="0">
            <a:noAutofit/>
          </a:bodyPr>
          <a:lstStyle/>
          <a:p>
            <a:pPr marL="342900" lvl="0" indent="-342900" rtl="0">
              <a:spcBef>
                <a:spcPts val="0"/>
              </a:spcBef>
              <a:spcAft>
                <a:spcPts val="0"/>
              </a:spcAft>
              <a:buNone/>
            </a:pPr>
            <a:r>
              <a:rPr lang="en" sz="3600"/>
              <a:t>How it’s used</a:t>
            </a:r>
            <a:endParaRPr sz="360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
        <p:nvSpPr>
          <p:cNvPr id="347" name="Shape 347"/>
          <p:cNvSpPr txBox="1">
            <a:spLocks noGrp="1"/>
          </p:cNvSpPr>
          <p:nvPr>
            <p:ph type="title"/>
          </p:nvPr>
        </p:nvSpPr>
        <p:spPr>
          <a:xfrm>
            <a:off x="457200" y="205979"/>
            <a:ext cx="8229600" cy="8574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r>
              <a:rPr lang="en"/>
              <a:t>Universities and research institutes</a:t>
            </a:r>
            <a:endParaRPr/>
          </a:p>
        </p:txBody>
      </p:sp>
      <p:sp>
        <p:nvSpPr>
          <p:cNvPr id="348" name="Shape 348"/>
          <p:cNvSpPr txBox="1">
            <a:spLocks noGrp="1"/>
          </p:cNvSpPr>
          <p:nvPr>
            <p:ph type="body" idx="1"/>
          </p:nvPr>
        </p:nvSpPr>
        <p:spPr>
          <a:xfrm>
            <a:off x="263625" y="1201276"/>
            <a:ext cx="4038600" cy="3394500"/>
          </a:xfrm>
          <a:prstGeom prst="rect">
            <a:avLst/>
          </a:prstGeom>
        </p:spPr>
        <p:txBody>
          <a:bodyPr spcFirstLastPara="1" wrap="square" lIns="91425" tIns="91425" rIns="91425" bIns="91425" anchor="ctr" anchorCtr="0">
            <a:noAutofit/>
          </a:bodyPr>
          <a:lstStyle/>
          <a:p>
            <a:pPr marL="342900" lvl="0" indent="-165100" algn="ctr">
              <a:spcBef>
                <a:spcPts val="560"/>
              </a:spcBef>
              <a:spcAft>
                <a:spcPts val="0"/>
              </a:spcAft>
              <a:buNone/>
            </a:pPr>
            <a:r>
              <a:rPr lang="en" i="1"/>
              <a:t>How do we compare to our peer institutions?</a:t>
            </a:r>
            <a:endParaRPr i="1"/>
          </a:p>
        </p:txBody>
      </p:sp>
      <p:pic>
        <p:nvPicPr>
          <p:cNvPr id="349" name="Shape 349" descr="imgres.jpg"/>
          <p:cNvPicPr preferRelativeResize="0"/>
          <p:nvPr/>
        </p:nvPicPr>
        <p:blipFill rotWithShape="1">
          <a:blip r:embed="rId3">
            <a:alphaModFix/>
          </a:blip>
          <a:srcRect/>
          <a:stretch/>
        </p:blipFill>
        <p:spPr>
          <a:xfrm>
            <a:off x="6361321" y="1430796"/>
            <a:ext cx="2142000" cy="900300"/>
          </a:xfrm>
          <a:prstGeom prst="rect">
            <a:avLst/>
          </a:prstGeom>
          <a:noFill/>
          <a:ln>
            <a:noFill/>
          </a:ln>
        </p:spPr>
      </p:pic>
      <p:pic>
        <p:nvPicPr>
          <p:cNvPr id="350" name="Shape 350"/>
          <p:cNvPicPr preferRelativeResize="0"/>
          <p:nvPr/>
        </p:nvPicPr>
        <p:blipFill rotWithShape="1">
          <a:blip r:embed="rId4">
            <a:alphaModFix/>
          </a:blip>
          <a:srcRect/>
          <a:stretch/>
        </p:blipFill>
        <p:spPr>
          <a:xfrm>
            <a:off x="7583601" y="2705407"/>
            <a:ext cx="1028700" cy="849900"/>
          </a:xfrm>
          <a:prstGeom prst="rect">
            <a:avLst/>
          </a:prstGeom>
          <a:noFill/>
          <a:ln>
            <a:noFill/>
          </a:ln>
        </p:spPr>
      </p:pic>
      <p:pic>
        <p:nvPicPr>
          <p:cNvPr id="351" name="Shape 351" descr="Screenshot 2016-06-28 14.48.12.png"/>
          <p:cNvPicPr preferRelativeResize="0"/>
          <p:nvPr/>
        </p:nvPicPr>
        <p:blipFill rotWithShape="1">
          <a:blip r:embed="rId5">
            <a:alphaModFix/>
          </a:blip>
          <a:srcRect/>
          <a:stretch/>
        </p:blipFill>
        <p:spPr>
          <a:xfrm>
            <a:off x="4972550" y="2756849"/>
            <a:ext cx="1195200" cy="747000"/>
          </a:xfrm>
          <a:prstGeom prst="rect">
            <a:avLst/>
          </a:prstGeom>
          <a:noFill/>
          <a:ln>
            <a:noFill/>
          </a:ln>
        </p:spPr>
      </p:pic>
      <p:pic>
        <p:nvPicPr>
          <p:cNvPr id="352" name="Shape 352"/>
          <p:cNvPicPr preferRelativeResize="0"/>
          <p:nvPr/>
        </p:nvPicPr>
        <p:blipFill rotWithShape="1">
          <a:blip r:embed="rId6">
            <a:alphaModFix/>
          </a:blip>
          <a:srcRect/>
          <a:stretch/>
        </p:blipFill>
        <p:spPr>
          <a:xfrm>
            <a:off x="5200630" y="3848777"/>
            <a:ext cx="3350100" cy="747000"/>
          </a:xfrm>
          <a:prstGeom prst="rect">
            <a:avLst/>
          </a:prstGeom>
          <a:noFill/>
          <a:ln>
            <a:noFill/>
          </a:ln>
        </p:spPr>
      </p:pic>
      <p:pic>
        <p:nvPicPr>
          <p:cNvPr id="353" name="Shape 353"/>
          <p:cNvPicPr preferRelativeResize="0"/>
          <p:nvPr/>
        </p:nvPicPr>
        <p:blipFill rotWithShape="1">
          <a:blip r:embed="rId7">
            <a:alphaModFix/>
          </a:blip>
          <a:srcRect/>
          <a:stretch/>
        </p:blipFill>
        <p:spPr>
          <a:xfrm>
            <a:off x="6361330" y="2698504"/>
            <a:ext cx="1028700" cy="863700"/>
          </a:xfrm>
          <a:prstGeom prst="rect">
            <a:avLst/>
          </a:prstGeom>
          <a:noFill/>
          <a:ln>
            <a:noFill/>
          </a:ln>
        </p:spPr>
      </p:pic>
      <p:pic>
        <p:nvPicPr>
          <p:cNvPr id="354" name="Shape 354"/>
          <p:cNvPicPr preferRelativeResize="0"/>
          <p:nvPr/>
        </p:nvPicPr>
        <p:blipFill rotWithShape="1">
          <a:blip r:embed="rId8">
            <a:alphaModFix/>
          </a:blip>
          <a:srcRect l="7028"/>
          <a:stretch/>
        </p:blipFill>
        <p:spPr>
          <a:xfrm>
            <a:off x="4972549" y="1273713"/>
            <a:ext cx="1195200" cy="11382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457200" y="1200151"/>
            <a:ext cx="4038600" cy="33945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a:latin typeface="Raleway"/>
                <a:ea typeface="Raleway"/>
                <a:cs typeface="Raleway"/>
                <a:sym typeface="Raleway"/>
              </a:rPr>
              <a:t>Case study</a:t>
            </a:r>
            <a:endParaRPr sz="3000">
              <a:latin typeface="Raleway"/>
              <a:ea typeface="Raleway"/>
              <a:cs typeface="Raleway"/>
              <a:sym typeface="Raleway"/>
            </a:endParaRPr>
          </a:p>
          <a:p>
            <a:pPr marL="0" lvl="0" indent="0" rtl="0">
              <a:spcBef>
                <a:spcPts val="0"/>
              </a:spcBef>
              <a:spcAft>
                <a:spcPts val="0"/>
              </a:spcAft>
              <a:buNone/>
            </a:pPr>
            <a:endParaRPr sz="3000">
              <a:latin typeface="Raleway"/>
              <a:ea typeface="Raleway"/>
              <a:cs typeface="Raleway"/>
              <a:sym typeface="Raleway"/>
            </a:endParaRPr>
          </a:p>
          <a:p>
            <a:pPr marL="0" lvl="0" indent="0" rtl="0">
              <a:spcBef>
                <a:spcPts val="0"/>
              </a:spcBef>
              <a:spcAft>
                <a:spcPts val="0"/>
              </a:spcAft>
              <a:buNone/>
            </a:pPr>
            <a:r>
              <a:rPr lang="en" sz="3000" i="1">
                <a:latin typeface="Raleway"/>
                <a:ea typeface="Raleway"/>
                <a:cs typeface="Raleway"/>
                <a:sym typeface="Raleway"/>
              </a:rPr>
              <a:t>Tracking the use of digital library content</a:t>
            </a:r>
            <a:endParaRPr sz="3000" i="1">
              <a:latin typeface="Raleway"/>
              <a:ea typeface="Raleway"/>
              <a:cs typeface="Raleway"/>
              <a:sym typeface="Raleway"/>
            </a:endParaRPr>
          </a:p>
        </p:txBody>
      </p:sp>
      <p:pic>
        <p:nvPicPr>
          <p:cNvPr id="360" name="Shape 360"/>
          <p:cNvPicPr preferRelativeResize="0"/>
          <p:nvPr/>
        </p:nvPicPr>
        <p:blipFill>
          <a:blip r:embed="rId3">
            <a:alphaModFix/>
          </a:blip>
          <a:stretch>
            <a:fillRect/>
          </a:stretch>
        </p:blipFill>
        <p:spPr>
          <a:xfrm>
            <a:off x="5650775" y="1200150"/>
            <a:ext cx="1905000" cy="200025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sp>
        <p:nvSpPr>
          <p:cNvPr id="365" name="Shape 365"/>
          <p:cNvSpPr txBox="1">
            <a:spLocks noGrp="1"/>
          </p:cNvSpPr>
          <p:nvPr>
            <p:ph type="body" idx="1"/>
          </p:nvPr>
        </p:nvSpPr>
        <p:spPr>
          <a:xfrm>
            <a:off x="457200" y="1200151"/>
            <a:ext cx="4038600" cy="33945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a:latin typeface="Raleway"/>
                <a:ea typeface="Raleway"/>
                <a:cs typeface="Raleway"/>
                <a:sym typeface="Raleway"/>
              </a:rPr>
              <a:t>Case study</a:t>
            </a:r>
            <a:endParaRPr sz="3000">
              <a:latin typeface="Raleway"/>
              <a:ea typeface="Raleway"/>
              <a:cs typeface="Raleway"/>
              <a:sym typeface="Raleway"/>
            </a:endParaRPr>
          </a:p>
          <a:p>
            <a:pPr marL="0" lvl="0" indent="0" rtl="0">
              <a:spcBef>
                <a:spcPts val="0"/>
              </a:spcBef>
              <a:spcAft>
                <a:spcPts val="0"/>
              </a:spcAft>
              <a:buNone/>
            </a:pPr>
            <a:endParaRPr sz="3000">
              <a:latin typeface="Raleway"/>
              <a:ea typeface="Raleway"/>
              <a:cs typeface="Raleway"/>
              <a:sym typeface="Raleway"/>
            </a:endParaRPr>
          </a:p>
          <a:p>
            <a:pPr marL="0" lvl="0" indent="0" rtl="0">
              <a:spcBef>
                <a:spcPts val="0"/>
              </a:spcBef>
              <a:spcAft>
                <a:spcPts val="0"/>
              </a:spcAft>
              <a:buNone/>
            </a:pPr>
            <a:r>
              <a:rPr lang="en" sz="3000" i="1">
                <a:latin typeface="Raleway"/>
                <a:ea typeface="Raleway"/>
                <a:cs typeface="Raleway"/>
                <a:sym typeface="Raleway"/>
              </a:rPr>
              <a:t>Library collection development</a:t>
            </a:r>
            <a:endParaRPr sz="3000" i="1">
              <a:latin typeface="Raleway"/>
              <a:ea typeface="Raleway"/>
              <a:cs typeface="Raleway"/>
              <a:sym typeface="Raleway"/>
            </a:endParaRPr>
          </a:p>
        </p:txBody>
      </p:sp>
      <p:pic>
        <p:nvPicPr>
          <p:cNvPr id="366" name="Shape 366"/>
          <p:cNvPicPr preferRelativeResize="0"/>
          <p:nvPr/>
        </p:nvPicPr>
        <p:blipFill>
          <a:blip r:embed="rId3">
            <a:alphaModFix/>
          </a:blip>
          <a:stretch>
            <a:fillRect/>
          </a:stretch>
        </p:blipFill>
        <p:spPr>
          <a:xfrm>
            <a:off x="4692200" y="1320625"/>
            <a:ext cx="3168325" cy="9406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Shape 156"/>
          <p:cNvSpPr txBox="1">
            <a:spLocks noGrp="1"/>
          </p:cNvSpPr>
          <p:nvPr>
            <p:ph type="ctrTitle"/>
          </p:nvPr>
        </p:nvSpPr>
        <p:spPr>
          <a:xfrm>
            <a:off x="552635" y="-156739"/>
            <a:ext cx="4773966" cy="1159800"/>
          </a:xfrm>
          <a:prstGeom prst="rect">
            <a:avLst/>
          </a:prstGeom>
        </p:spPr>
        <p:txBody>
          <a:bodyPr spcFirstLastPara="1" wrap="square" lIns="91425" tIns="91425" rIns="91425" bIns="91425" anchor="b" anchorCtr="0">
            <a:noAutofit/>
          </a:bodyPr>
          <a:lstStyle/>
          <a:p>
            <a:pPr marL="0" lvl="0" indent="0">
              <a:spcBef>
                <a:spcPts val="0"/>
              </a:spcBef>
              <a:spcAft>
                <a:spcPts val="0"/>
              </a:spcAft>
              <a:buNone/>
            </a:pPr>
            <a:r>
              <a:rPr lang="en" dirty="0"/>
              <a:t>Today’s Agenda</a:t>
            </a:r>
            <a:endParaRPr dirty="0"/>
          </a:p>
        </p:txBody>
      </p:sp>
      <p:sp>
        <p:nvSpPr>
          <p:cNvPr id="2" name="Rectangle 1">
            <a:extLst>
              <a:ext uri="{FF2B5EF4-FFF2-40B4-BE49-F238E27FC236}">
                <a16:creationId xmlns:a16="http://schemas.microsoft.com/office/drawing/2014/main" id="{2FAFB9AE-EA02-D84F-97FE-E74592F7CF8A}"/>
              </a:ext>
            </a:extLst>
          </p:cNvPr>
          <p:cNvSpPr/>
          <p:nvPr/>
        </p:nvSpPr>
        <p:spPr>
          <a:xfrm>
            <a:off x="552635" y="1154039"/>
            <a:ext cx="4572000" cy="2800767"/>
          </a:xfrm>
          <a:prstGeom prst="rect">
            <a:avLst/>
          </a:prstGeom>
        </p:spPr>
        <p:txBody>
          <a:bodyPr>
            <a:spAutoFit/>
          </a:bodyPr>
          <a:lstStyle/>
          <a:p>
            <a:pPr fontAlgn="base">
              <a:buFont typeface="Arial" panose="020B0604020202020204" pitchFamily="34" charset="0"/>
              <a:buChar char="•"/>
            </a:pPr>
            <a:r>
              <a:rPr lang="en-GB" sz="1600" dirty="0">
                <a:solidFill>
                  <a:srgbClr val="FFFFFF"/>
                </a:solidFill>
                <a:latin typeface="Raleway"/>
                <a:sym typeface="Raleway"/>
              </a:rPr>
              <a:t>Report on your institution’s key achievements   </a:t>
            </a:r>
          </a:p>
          <a:p>
            <a:pPr fontAlgn="base"/>
            <a:endParaRPr lang="en-GB" sz="1600" dirty="0">
              <a:solidFill>
                <a:srgbClr val="FFFFFF"/>
              </a:solidFill>
              <a:latin typeface="Raleway"/>
              <a:sym typeface="Raleway"/>
            </a:endParaRPr>
          </a:p>
          <a:p>
            <a:pPr fontAlgn="base">
              <a:buFont typeface="Arial" panose="020B0604020202020204" pitchFamily="34" charset="0"/>
              <a:buChar char="•"/>
            </a:pPr>
            <a:r>
              <a:rPr lang="en-GB" sz="1600" dirty="0">
                <a:solidFill>
                  <a:srgbClr val="FFFFFF"/>
                </a:solidFill>
                <a:latin typeface="Raleway"/>
                <a:sym typeface="Raleway"/>
              </a:rPr>
              <a:t>Uncover trends in where your research is getting seen</a:t>
            </a:r>
          </a:p>
          <a:p>
            <a:pPr fontAlgn="base"/>
            <a:endParaRPr lang="en-GB" sz="1600" dirty="0">
              <a:solidFill>
                <a:srgbClr val="FFFFFF"/>
              </a:solidFill>
              <a:latin typeface="Raleway"/>
              <a:sym typeface="Raleway"/>
            </a:endParaRPr>
          </a:p>
          <a:p>
            <a:pPr fontAlgn="base">
              <a:buFont typeface="Arial" panose="020B0604020202020204" pitchFamily="34" charset="0"/>
              <a:buChar char="•"/>
            </a:pPr>
            <a:r>
              <a:rPr lang="en-GB" sz="1600" dirty="0">
                <a:solidFill>
                  <a:srgbClr val="FFFFFF"/>
                </a:solidFill>
                <a:latin typeface="Raleway"/>
                <a:sym typeface="Raleway"/>
              </a:rPr>
              <a:t>Use the data to better inform strategic decisions making </a:t>
            </a:r>
          </a:p>
          <a:p>
            <a:pPr fontAlgn="base"/>
            <a:r>
              <a:rPr lang="en-GB" sz="1600" dirty="0">
                <a:solidFill>
                  <a:srgbClr val="FFFFFF"/>
                </a:solidFill>
                <a:latin typeface="Raleway"/>
                <a:sym typeface="Raleway"/>
              </a:rPr>
              <a:t> </a:t>
            </a:r>
          </a:p>
          <a:p>
            <a:pPr fontAlgn="base">
              <a:buFont typeface="Arial" panose="020B0604020202020204" pitchFamily="34" charset="0"/>
              <a:buChar char="•"/>
            </a:pPr>
            <a:r>
              <a:rPr lang="en-GB" sz="1600" dirty="0">
                <a:solidFill>
                  <a:srgbClr val="FFFFFF"/>
                </a:solidFill>
                <a:latin typeface="Raleway"/>
                <a:sym typeface="Raleway"/>
              </a:rPr>
              <a:t>Manipulate the data to uncover new insights + more</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sp>
        <p:nvSpPr>
          <p:cNvPr id="371" name="Shape 371"/>
          <p:cNvSpPr txBox="1">
            <a:spLocks noGrp="1"/>
          </p:cNvSpPr>
          <p:nvPr>
            <p:ph type="body" idx="1"/>
          </p:nvPr>
        </p:nvSpPr>
        <p:spPr>
          <a:xfrm>
            <a:off x="457200" y="1200151"/>
            <a:ext cx="4038600" cy="33945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a:latin typeface="Raleway"/>
                <a:ea typeface="Raleway"/>
                <a:cs typeface="Raleway"/>
                <a:sym typeface="Raleway"/>
              </a:rPr>
              <a:t>Case study</a:t>
            </a:r>
            <a:endParaRPr sz="3000">
              <a:latin typeface="Raleway"/>
              <a:ea typeface="Raleway"/>
              <a:cs typeface="Raleway"/>
              <a:sym typeface="Raleway"/>
            </a:endParaRPr>
          </a:p>
          <a:p>
            <a:pPr marL="0" lvl="0" indent="0" rtl="0">
              <a:spcBef>
                <a:spcPts val="0"/>
              </a:spcBef>
              <a:spcAft>
                <a:spcPts val="0"/>
              </a:spcAft>
              <a:buNone/>
            </a:pPr>
            <a:endParaRPr sz="3000">
              <a:latin typeface="Raleway"/>
              <a:ea typeface="Raleway"/>
              <a:cs typeface="Raleway"/>
              <a:sym typeface="Raleway"/>
            </a:endParaRPr>
          </a:p>
          <a:p>
            <a:pPr marL="0" lvl="0" indent="0" rtl="0">
              <a:spcBef>
                <a:spcPts val="0"/>
              </a:spcBef>
              <a:spcAft>
                <a:spcPts val="0"/>
              </a:spcAft>
              <a:buNone/>
            </a:pPr>
            <a:r>
              <a:rPr lang="en" sz="3000" i="1">
                <a:latin typeface="Raleway"/>
                <a:ea typeface="Raleway"/>
                <a:cs typeface="Raleway"/>
                <a:sym typeface="Raleway"/>
              </a:rPr>
              <a:t>Identify candidates for UK national research evaluation exercise (REF 2014)</a:t>
            </a:r>
            <a:endParaRPr sz="3000" i="1">
              <a:latin typeface="Raleway"/>
              <a:ea typeface="Raleway"/>
              <a:cs typeface="Raleway"/>
              <a:sym typeface="Raleway"/>
            </a:endParaRPr>
          </a:p>
        </p:txBody>
      </p:sp>
      <p:pic>
        <p:nvPicPr>
          <p:cNvPr id="372" name="Shape 372"/>
          <p:cNvPicPr preferRelativeResize="0"/>
          <p:nvPr/>
        </p:nvPicPr>
        <p:blipFill>
          <a:blip r:embed="rId3">
            <a:alphaModFix/>
          </a:blip>
          <a:stretch>
            <a:fillRect/>
          </a:stretch>
        </p:blipFill>
        <p:spPr>
          <a:xfrm>
            <a:off x="4933950" y="1781050"/>
            <a:ext cx="3832026" cy="88717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82"/>
        <p:cNvGrpSpPr/>
        <p:nvPr/>
      </p:nvGrpSpPr>
      <p:grpSpPr>
        <a:xfrm>
          <a:off x="0" y="0"/>
          <a:ext cx="0" cy="0"/>
          <a:chOff x="0" y="0"/>
          <a:chExt cx="0" cy="0"/>
        </a:xfrm>
      </p:grpSpPr>
      <p:sp>
        <p:nvSpPr>
          <p:cNvPr id="383" name="Shape 383"/>
          <p:cNvSpPr txBox="1">
            <a:spLocks noGrp="1"/>
          </p:cNvSpPr>
          <p:nvPr>
            <p:ph type="body" idx="1"/>
          </p:nvPr>
        </p:nvSpPr>
        <p:spPr>
          <a:xfrm>
            <a:off x="457200" y="1200151"/>
            <a:ext cx="4038600" cy="33945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a:latin typeface="Raleway"/>
                <a:ea typeface="Raleway"/>
                <a:cs typeface="Raleway"/>
                <a:sym typeface="Raleway"/>
              </a:rPr>
              <a:t>Case study</a:t>
            </a:r>
            <a:endParaRPr sz="3000">
              <a:latin typeface="Raleway"/>
              <a:ea typeface="Raleway"/>
              <a:cs typeface="Raleway"/>
              <a:sym typeface="Raleway"/>
            </a:endParaRPr>
          </a:p>
          <a:p>
            <a:pPr marL="0" lvl="0" indent="0" rtl="0">
              <a:spcBef>
                <a:spcPts val="0"/>
              </a:spcBef>
              <a:spcAft>
                <a:spcPts val="0"/>
              </a:spcAft>
              <a:buNone/>
            </a:pPr>
            <a:endParaRPr sz="3000">
              <a:latin typeface="Raleway"/>
              <a:ea typeface="Raleway"/>
              <a:cs typeface="Raleway"/>
              <a:sym typeface="Raleway"/>
            </a:endParaRPr>
          </a:p>
          <a:p>
            <a:pPr marL="0" lvl="0" indent="0" rtl="0">
              <a:spcBef>
                <a:spcPts val="0"/>
              </a:spcBef>
              <a:spcAft>
                <a:spcPts val="0"/>
              </a:spcAft>
              <a:buNone/>
            </a:pPr>
            <a:r>
              <a:rPr lang="en" sz="3000" i="1">
                <a:latin typeface="Raleway"/>
                <a:ea typeface="Raleway"/>
                <a:cs typeface="Raleway"/>
                <a:sym typeface="Raleway"/>
              </a:rPr>
              <a:t>Find receptive and relevant audiences </a:t>
            </a:r>
            <a:endParaRPr sz="3000" i="1">
              <a:latin typeface="Raleway"/>
              <a:ea typeface="Raleway"/>
              <a:cs typeface="Raleway"/>
              <a:sym typeface="Raleway"/>
            </a:endParaRPr>
          </a:p>
        </p:txBody>
      </p:sp>
      <p:pic>
        <p:nvPicPr>
          <p:cNvPr id="384" name="Shape 384"/>
          <p:cNvPicPr preferRelativeResize="0"/>
          <p:nvPr/>
        </p:nvPicPr>
        <p:blipFill>
          <a:blip r:embed="rId3">
            <a:alphaModFix/>
          </a:blip>
          <a:stretch>
            <a:fillRect/>
          </a:stretch>
        </p:blipFill>
        <p:spPr>
          <a:xfrm>
            <a:off x="5221200" y="1564375"/>
            <a:ext cx="3420650" cy="144307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02"/>
        <p:cNvGrpSpPr/>
        <p:nvPr/>
      </p:nvGrpSpPr>
      <p:grpSpPr>
        <a:xfrm>
          <a:off x="0" y="0"/>
          <a:ext cx="0" cy="0"/>
          <a:chOff x="0" y="0"/>
          <a:chExt cx="0" cy="0"/>
        </a:xfrm>
      </p:grpSpPr>
      <p:sp>
        <p:nvSpPr>
          <p:cNvPr id="403" name="Shape 403"/>
          <p:cNvSpPr txBox="1">
            <a:spLocks noGrp="1"/>
          </p:cNvSpPr>
          <p:nvPr>
            <p:ph type="ctrTitle"/>
          </p:nvPr>
        </p:nvSpPr>
        <p:spPr>
          <a:xfrm>
            <a:off x="685800" y="384856"/>
            <a:ext cx="7772400" cy="1159800"/>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 dirty="0"/>
              <a:t>Compare your Institution</a:t>
            </a:r>
            <a:endParaRPr dirty="0"/>
          </a:p>
        </p:txBody>
      </p:sp>
      <p:sp>
        <p:nvSpPr>
          <p:cNvPr id="404" name="Shape 404"/>
          <p:cNvSpPr txBox="1">
            <a:spLocks noGrp="1"/>
          </p:cNvSpPr>
          <p:nvPr>
            <p:ph type="subTitle" idx="1"/>
          </p:nvPr>
        </p:nvSpPr>
        <p:spPr>
          <a:xfrm>
            <a:off x="685800" y="1925653"/>
            <a:ext cx="7772400" cy="784800"/>
          </a:xfrm>
          <a:prstGeom prst="rect">
            <a:avLst/>
          </a:prstGeom>
        </p:spPr>
        <p:txBody>
          <a:bodyPr spcFirstLastPara="1" wrap="square" lIns="91425" tIns="91425" rIns="91425" bIns="91425" anchor="t" anchorCtr="0">
            <a:noAutofit/>
          </a:bodyPr>
          <a:lstStyle/>
          <a:p>
            <a:pPr marL="342900" lvl="0" indent="-342900" rtl="0">
              <a:spcBef>
                <a:spcPts val="0"/>
              </a:spcBef>
              <a:spcAft>
                <a:spcPts val="0"/>
              </a:spcAft>
              <a:buNone/>
            </a:pPr>
            <a:r>
              <a:rPr lang="en-GB" sz="2000" dirty="0"/>
              <a:t>Where is our competing institution getting traction?</a:t>
            </a:r>
          </a:p>
          <a:p>
            <a:pPr marL="342900" lvl="0" indent="-342900" rtl="0">
              <a:spcBef>
                <a:spcPts val="0"/>
              </a:spcBef>
              <a:spcAft>
                <a:spcPts val="0"/>
              </a:spcAft>
              <a:buNone/>
            </a:pPr>
            <a:r>
              <a:rPr lang="en-GB" sz="2000" dirty="0"/>
              <a:t> </a:t>
            </a:r>
            <a:endParaRPr sz="20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08"/>
        <p:cNvGrpSpPr/>
        <p:nvPr/>
      </p:nvGrpSpPr>
      <p:grpSpPr>
        <a:xfrm>
          <a:off x="0" y="0"/>
          <a:ext cx="0" cy="0"/>
          <a:chOff x="0" y="0"/>
          <a:chExt cx="0" cy="0"/>
        </a:xfrm>
      </p:grpSpPr>
      <p:sp>
        <p:nvSpPr>
          <p:cNvPr id="409" name="Shape 409"/>
          <p:cNvSpPr txBox="1">
            <a:spLocks noGrp="1"/>
          </p:cNvSpPr>
          <p:nvPr>
            <p:ph type="title"/>
          </p:nvPr>
        </p:nvSpPr>
        <p:spPr>
          <a:xfrm>
            <a:off x="457200" y="205979"/>
            <a:ext cx="8229600" cy="8574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
              <a:t>Precise Search Capabilities</a:t>
            </a:r>
            <a:endParaRPr/>
          </a:p>
        </p:txBody>
      </p:sp>
      <p:sp>
        <p:nvSpPr>
          <p:cNvPr id="410" name="Shape 410"/>
          <p:cNvSpPr txBox="1">
            <a:spLocks noGrp="1"/>
          </p:cNvSpPr>
          <p:nvPr>
            <p:ph type="body" idx="1"/>
          </p:nvPr>
        </p:nvSpPr>
        <p:spPr>
          <a:xfrm>
            <a:off x="457200" y="1200150"/>
            <a:ext cx="4132800" cy="3394500"/>
          </a:xfrm>
          <a:prstGeom prst="rect">
            <a:avLst/>
          </a:prstGeom>
        </p:spPr>
        <p:txBody>
          <a:bodyPr spcFirstLastPara="1" wrap="square" lIns="91425" tIns="91425" rIns="91425" bIns="91425" anchor="t" anchorCtr="0">
            <a:noAutofit/>
          </a:bodyPr>
          <a:lstStyle/>
          <a:p>
            <a:pPr marL="0" lvl="0" indent="0" rtl="0">
              <a:lnSpc>
                <a:spcPct val="150000"/>
              </a:lnSpc>
              <a:spcBef>
                <a:spcPts val="0"/>
              </a:spcBef>
              <a:spcAft>
                <a:spcPts val="0"/>
              </a:spcAft>
              <a:buNone/>
            </a:pPr>
            <a:r>
              <a:rPr lang="en" sz="2400"/>
              <a:t>Quickly find what you need </a:t>
            </a:r>
            <a:endParaRPr sz="2400"/>
          </a:p>
          <a:p>
            <a:pPr marL="0" lvl="0" indent="0" rtl="0">
              <a:lnSpc>
                <a:spcPct val="150000"/>
              </a:lnSpc>
              <a:spcBef>
                <a:spcPts val="0"/>
              </a:spcBef>
              <a:spcAft>
                <a:spcPts val="0"/>
              </a:spcAft>
              <a:buNone/>
            </a:pPr>
            <a:r>
              <a:rPr lang="en" sz="2400"/>
              <a:t>Powerful filtering options</a:t>
            </a:r>
            <a:endParaRPr sz="2400"/>
          </a:p>
          <a:p>
            <a:pPr marL="0" lvl="0" indent="0" rtl="0">
              <a:lnSpc>
                <a:spcPct val="150000"/>
              </a:lnSpc>
              <a:spcBef>
                <a:spcPts val="0"/>
              </a:spcBef>
              <a:spcAft>
                <a:spcPts val="0"/>
              </a:spcAft>
              <a:buNone/>
            </a:pPr>
            <a:r>
              <a:rPr lang="en" sz="2400"/>
              <a:t>Simple or complex as needed</a:t>
            </a:r>
            <a:endParaRPr sz="2400"/>
          </a:p>
          <a:p>
            <a:pPr marL="457200" lvl="0" indent="-381000" rtl="0">
              <a:lnSpc>
                <a:spcPct val="115000"/>
              </a:lnSpc>
              <a:spcBef>
                <a:spcPts val="0"/>
              </a:spcBef>
              <a:spcAft>
                <a:spcPts val="0"/>
              </a:spcAft>
              <a:buSzPts val="2400"/>
              <a:buChar char="-"/>
            </a:pPr>
            <a:r>
              <a:rPr lang="en" sz="2400"/>
              <a:t>Keyword search</a:t>
            </a:r>
            <a:endParaRPr sz="2400"/>
          </a:p>
          <a:p>
            <a:pPr marL="457200" lvl="0" indent="-381000" rtl="0">
              <a:lnSpc>
                <a:spcPct val="115000"/>
              </a:lnSpc>
              <a:spcBef>
                <a:spcPts val="0"/>
              </a:spcBef>
              <a:spcAft>
                <a:spcPts val="0"/>
              </a:spcAft>
              <a:buSzPts val="2400"/>
              <a:buChar char="-"/>
            </a:pPr>
            <a:r>
              <a:rPr lang="en" sz="2400"/>
              <a:t>Pubmed query builder</a:t>
            </a:r>
            <a:endParaRPr sz="2400"/>
          </a:p>
          <a:p>
            <a:pPr marL="457200" lvl="0" indent="-381000" rtl="0">
              <a:lnSpc>
                <a:spcPct val="115000"/>
              </a:lnSpc>
              <a:spcBef>
                <a:spcPts val="0"/>
              </a:spcBef>
              <a:spcAft>
                <a:spcPts val="0"/>
              </a:spcAft>
              <a:buSzPts val="2400"/>
              <a:buChar char="-"/>
            </a:pPr>
            <a:r>
              <a:rPr lang="en" sz="2400"/>
              <a:t>Limit by date, journal, </a:t>
            </a:r>
            <a:br>
              <a:rPr lang="en" sz="2400"/>
            </a:br>
            <a:r>
              <a:rPr lang="en" sz="2400"/>
              <a:t>and more</a:t>
            </a:r>
            <a:endParaRPr sz="2400"/>
          </a:p>
        </p:txBody>
      </p:sp>
      <p:pic>
        <p:nvPicPr>
          <p:cNvPr id="411" name="Shape 411"/>
          <p:cNvPicPr preferRelativeResize="0"/>
          <p:nvPr/>
        </p:nvPicPr>
        <p:blipFill>
          <a:blip r:embed="rId3">
            <a:alphaModFix/>
          </a:blip>
          <a:stretch>
            <a:fillRect/>
          </a:stretch>
        </p:blipFill>
        <p:spPr>
          <a:xfrm>
            <a:off x="5231671" y="1281227"/>
            <a:ext cx="3515654" cy="2749700"/>
          </a:xfrm>
          <a:prstGeom prst="rect">
            <a:avLst/>
          </a:prstGeom>
          <a:noFill/>
          <a:ln>
            <a:noFill/>
          </a:ln>
          <a:effectLst>
            <a:outerShdw blurRad="57150" dist="19050" dir="5400000" algn="bl" rotWithShape="0">
              <a:srgbClr val="000000">
                <a:alpha val="50000"/>
              </a:srgbClr>
            </a:outerShdw>
          </a:effectLst>
        </p:spPr>
      </p:pic>
      <p:pic>
        <p:nvPicPr>
          <p:cNvPr id="412" name="Shape 412"/>
          <p:cNvPicPr preferRelativeResize="0"/>
          <p:nvPr/>
        </p:nvPicPr>
        <p:blipFill>
          <a:blip r:embed="rId4">
            <a:alphaModFix/>
          </a:blip>
          <a:stretch>
            <a:fillRect/>
          </a:stretch>
        </p:blipFill>
        <p:spPr>
          <a:xfrm>
            <a:off x="3892876" y="4248775"/>
            <a:ext cx="4793926" cy="55982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417" name="Shape 417"/>
          <p:cNvSpPr txBox="1">
            <a:spLocks noGrp="1"/>
          </p:cNvSpPr>
          <p:nvPr>
            <p:ph type="title"/>
          </p:nvPr>
        </p:nvSpPr>
        <p:spPr>
          <a:xfrm>
            <a:off x="457200" y="205979"/>
            <a:ext cx="8229600" cy="8574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
              <a:t>Intuitive Navigation</a:t>
            </a:r>
            <a:endParaRPr/>
          </a:p>
        </p:txBody>
      </p:sp>
      <p:pic>
        <p:nvPicPr>
          <p:cNvPr id="418" name="Shape 418"/>
          <p:cNvPicPr preferRelativeResize="0"/>
          <p:nvPr/>
        </p:nvPicPr>
        <p:blipFill>
          <a:blip r:embed="rId3">
            <a:alphaModFix/>
          </a:blip>
          <a:stretch>
            <a:fillRect/>
          </a:stretch>
        </p:blipFill>
        <p:spPr>
          <a:xfrm>
            <a:off x="4144400" y="1152250"/>
            <a:ext cx="4542401" cy="2839001"/>
          </a:xfrm>
          <a:prstGeom prst="rect">
            <a:avLst/>
          </a:prstGeom>
          <a:noFill/>
          <a:ln w="9525" cap="flat" cmpd="sng">
            <a:solidFill>
              <a:schemeClr val="dk2"/>
            </a:solidFill>
            <a:prstDash val="solid"/>
            <a:round/>
            <a:headEnd type="none" w="sm" len="sm"/>
            <a:tailEnd type="none" w="sm" len="sm"/>
          </a:ln>
          <a:effectLst>
            <a:outerShdw blurRad="57150" dist="19050" dir="5400000" algn="bl" rotWithShape="0">
              <a:srgbClr val="000000">
                <a:alpha val="50000"/>
              </a:srgbClr>
            </a:outerShdw>
          </a:effectLst>
        </p:spPr>
      </p:pic>
      <p:sp>
        <p:nvSpPr>
          <p:cNvPr id="419" name="Shape 419"/>
          <p:cNvSpPr txBox="1">
            <a:spLocks noGrp="1"/>
          </p:cNvSpPr>
          <p:nvPr>
            <p:ph type="body" idx="1"/>
          </p:nvPr>
        </p:nvSpPr>
        <p:spPr>
          <a:xfrm>
            <a:off x="457200" y="1200150"/>
            <a:ext cx="3551700" cy="3394500"/>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 sz="2400"/>
              <a:t>Easily find high-attention research and attention “Highlights”</a:t>
            </a:r>
            <a:endParaRPr sz="2400"/>
          </a:p>
          <a:p>
            <a:pPr marL="0" lvl="0" indent="0" rtl="0">
              <a:lnSpc>
                <a:spcPct val="115000"/>
              </a:lnSpc>
              <a:spcBef>
                <a:spcPts val="0"/>
              </a:spcBef>
              <a:spcAft>
                <a:spcPts val="0"/>
              </a:spcAft>
              <a:buNone/>
            </a:pPr>
            <a:endParaRPr sz="2400"/>
          </a:p>
          <a:p>
            <a:pPr marL="0" lvl="0" indent="0" rtl="0">
              <a:lnSpc>
                <a:spcPct val="115000"/>
              </a:lnSpc>
              <a:spcBef>
                <a:spcPts val="0"/>
              </a:spcBef>
              <a:spcAft>
                <a:spcPts val="0"/>
              </a:spcAft>
              <a:buNone/>
            </a:pPr>
            <a:r>
              <a:rPr lang="en" sz="2400"/>
              <a:t>Sort by attention in particular online spaces</a:t>
            </a:r>
            <a:br>
              <a:rPr lang="en" sz="2400"/>
            </a:br>
            <a:r>
              <a:rPr lang="en" sz="1800"/>
              <a:t>(e.g. public policy documents)</a:t>
            </a:r>
            <a:endParaRPr sz="1800"/>
          </a:p>
          <a:p>
            <a:pPr marL="0" lvl="0" indent="0" rtl="0">
              <a:lnSpc>
                <a:spcPct val="115000"/>
              </a:lnSpc>
              <a:spcBef>
                <a:spcPts val="0"/>
              </a:spcBef>
              <a:spcAft>
                <a:spcPts val="0"/>
              </a:spcAft>
              <a:buNone/>
            </a:pPr>
            <a:endParaRPr sz="1800"/>
          </a:p>
          <a:p>
            <a:pPr marL="0" lvl="0" indent="0" rtl="0">
              <a:lnSpc>
                <a:spcPct val="115000"/>
              </a:lnSpc>
              <a:spcBef>
                <a:spcPts val="0"/>
              </a:spcBef>
              <a:spcAft>
                <a:spcPts val="0"/>
              </a:spcAft>
              <a:buNone/>
            </a:pPr>
            <a:endParaRPr sz="240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23"/>
        <p:cNvGrpSpPr/>
        <p:nvPr/>
      </p:nvGrpSpPr>
      <p:grpSpPr>
        <a:xfrm>
          <a:off x="0" y="0"/>
          <a:ext cx="0" cy="0"/>
          <a:chOff x="0" y="0"/>
          <a:chExt cx="0" cy="0"/>
        </a:xfrm>
      </p:grpSpPr>
      <p:sp>
        <p:nvSpPr>
          <p:cNvPr id="424" name="Shape 424"/>
          <p:cNvSpPr txBox="1">
            <a:spLocks noGrp="1"/>
          </p:cNvSpPr>
          <p:nvPr>
            <p:ph type="title"/>
          </p:nvPr>
        </p:nvSpPr>
        <p:spPr>
          <a:xfrm>
            <a:off x="457200" y="205979"/>
            <a:ext cx="8229600" cy="8574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
              <a:t>Beautiful, Informative Visualizations</a:t>
            </a:r>
            <a:endParaRPr/>
          </a:p>
        </p:txBody>
      </p:sp>
      <p:pic>
        <p:nvPicPr>
          <p:cNvPr id="425" name="Shape 425"/>
          <p:cNvPicPr preferRelativeResize="0"/>
          <p:nvPr/>
        </p:nvPicPr>
        <p:blipFill>
          <a:blip r:embed="rId3">
            <a:alphaModFix/>
          </a:blip>
          <a:stretch>
            <a:fillRect/>
          </a:stretch>
        </p:blipFill>
        <p:spPr>
          <a:xfrm>
            <a:off x="4008903" y="1200151"/>
            <a:ext cx="4677901" cy="2923697"/>
          </a:xfrm>
          <a:prstGeom prst="rect">
            <a:avLst/>
          </a:prstGeom>
          <a:noFill/>
          <a:ln>
            <a:noFill/>
          </a:ln>
        </p:spPr>
      </p:pic>
      <p:sp>
        <p:nvSpPr>
          <p:cNvPr id="426" name="Shape 426"/>
          <p:cNvSpPr txBox="1">
            <a:spLocks noGrp="1"/>
          </p:cNvSpPr>
          <p:nvPr>
            <p:ph type="body" idx="1"/>
          </p:nvPr>
        </p:nvSpPr>
        <p:spPr>
          <a:xfrm>
            <a:off x="457200" y="1200150"/>
            <a:ext cx="3551700" cy="3394500"/>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 sz="2400"/>
              <a:t>Understand </a:t>
            </a:r>
            <a:br>
              <a:rPr lang="en" sz="2400"/>
            </a:br>
            <a:r>
              <a:rPr lang="en" sz="2400"/>
              <a:t>global reach via:</a:t>
            </a:r>
            <a:endParaRPr sz="2400"/>
          </a:p>
          <a:p>
            <a:pPr marL="457200" lvl="0" indent="-381000" rtl="0">
              <a:lnSpc>
                <a:spcPct val="115000"/>
              </a:lnSpc>
              <a:spcBef>
                <a:spcPts val="0"/>
              </a:spcBef>
              <a:spcAft>
                <a:spcPts val="0"/>
              </a:spcAft>
              <a:buSzPts val="2400"/>
              <a:buChar char="-"/>
            </a:pPr>
            <a:r>
              <a:rPr lang="en" sz="2400"/>
              <a:t>Twitter</a:t>
            </a:r>
            <a:endParaRPr sz="2400"/>
          </a:p>
          <a:p>
            <a:pPr marL="457200" lvl="0" indent="-381000" rtl="0">
              <a:lnSpc>
                <a:spcPct val="115000"/>
              </a:lnSpc>
              <a:spcBef>
                <a:spcPts val="0"/>
              </a:spcBef>
              <a:spcAft>
                <a:spcPts val="0"/>
              </a:spcAft>
              <a:buSzPts val="2400"/>
              <a:buChar char="-"/>
            </a:pPr>
            <a:r>
              <a:rPr lang="en" sz="2400"/>
              <a:t>Facebook</a:t>
            </a:r>
            <a:endParaRPr sz="2400"/>
          </a:p>
          <a:p>
            <a:pPr marL="457200" lvl="0" indent="-381000" rtl="0">
              <a:lnSpc>
                <a:spcPct val="115000"/>
              </a:lnSpc>
              <a:spcBef>
                <a:spcPts val="0"/>
              </a:spcBef>
              <a:spcAft>
                <a:spcPts val="0"/>
              </a:spcAft>
              <a:buSzPts val="2400"/>
              <a:buChar char="-"/>
            </a:pPr>
            <a:r>
              <a:rPr lang="en" sz="2400"/>
              <a:t>News media</a:t>
            </a:r>
            <a:endParaRPr sz="2400"/>
          </a:p>
          <a:p>
            <a:pPr marL="457200" lvl="0" indent="-381000" rtl="0">
              <a:lnSpc>
                <a:spcPct val="115000"/>
              </a:lnSpc>
              <a:spcBef>
                <a:spcPts val="0"/>
              </a:spcBef>
              <a:spcAft>
                <a:spcPts val="0"/>
              </a:spcAft>
              <a:buSzPts val="2400"/>
              <a:buChar char="-"/>
            </a:pPr>
            <a:r>
              <a:rPr lang="en" sz="2400"/>
              <a:t>Public policy</a:t>
            </a:r>
            <a:endParaRPr sz="2400"/>
          </a:p>
          <a:p>
            <a:pPr marL="0" lvl="0" indent="0" rtl="0">
              <a:lnSpc>
                <a:spcPct val="115000"/>
              </a:lnSpc>
              <a:spcBef>
                <a:spcPts val="0"/>
              </a:spcBef>
              <a:spcAft>
                <a:spcPts val="0"/>
              </a:spcAft>
              <a:buNone/>
            </a:pPr>
            <a:endParaRPr sz="1800"/>
          </a:p>
          <a:p>
            <a:pPr marL="0" lvl="0" indent="0" rtl="0">
              <a:lnSpc>
                <a:spcPct val="115000"/>
              </a:lnSpc>
              <a:spcBef>
                <a:spcPts val="0"/>
              </a:spcBef>
              <a:spcAft>
                <a:spcPts val="0"/>
              </a:spcAft>
              <a:buNone/>
            </a:pPr>
            <a:endParaRPr sz="240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sp>
        <p:nvSpPr>
          <p:cNvPr id="431" name="Shape 431"/>
          <p:cNvSpPr txBox="1">
            <a:spLocks noGrp="1"/>
          </p:cNvSpPr>
          <p:nvPr>
            <p:ph type="title"/>
          </p:nvPr>
        </p:nvSpPr>
        <p:spPr>
          <a:xfrm>
            <a:off x="457200" y="205979"/>
            <a:ext cx="8229600" cy="8574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
              <a:t>Beautiful, Informative Visualizations</a:t>
            </a:r>
            <a:endParaRPr/>
          </a:p>
        </p:txBody>
      </p:sp>
      <p:pic>
        <p:nvPicPr>
          <p:cNvPr id="432" name="Shape 432"/>
          <p:cNvPicPr preferRelativeResize="0"/>
          <p:nvPr/>
        </p:nvPicPr>
        <p:blipFill>
          <a:blip r:embed="rId3">
            <a:alphaModFix/>
          </a:blip>
          <a:stretch>
            <a:fillRect/>
          </a:stretch>
        </p:blipFill>
        <p:spPr>
          <a:xfrm>
            <a:off x="4008900" y="1174625"/>
            <a:ext cx="4677901" cy="2923700"/>
          </a:xfrm>
          <a:prstGeom prst="rect">
            <a:avLst/>
          </a:prstGeom>
          <a:noFill/>
          <a:ln>
            <a:noFill/>
          </a:ln>
        </p:spPr>
      </p:pic>
      <p:sp>
        <p:nvSpPr>
          <p:cNvPr id="433" name="Shape 433"/>
          <p:cNvSpPr txBox="1">
            <a:spLocks noGrp="1"/>
          </p:cNvSpPr>
          <p:nvPr>
            <p:ph type="body" idx="1"/>
          </p:nvPr>
        </p:nvSpPr>
        <p:spPr>
          <a:xfrm>
            <a:off x="457200" y="1200150"/>
            <a:ext cx="3551700" cy="3394500"/>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 sz="2400"/>
              <a:t>Graph engagement </a:t>
            </a:r>
            <a:br>
              <a:rPr lang="en" sz="2400"/>
            </a:br>
            <a:r>
              <a:rPr lang="en" sz="2400"/>
              <a:t>over time to find trends </a:t>
            </a:r>
            <a:endParaRPr sz="2400"/>
          </a:p>
          <a:p>
            <a:pPr marL="0" lvl="0" indent="0" rtl="0">
              <a:lnSpc>
                <a:spcPct val="115000"/>
              </a:lnSpc>
              <a:spcBef>
                <a:spcPts val="0"/>
              </a:spcBef>
              <a:spcAft>
                <a:spcPts val="0"/>
              </a:spcAft>
              <a:buNone/>
            </a:pPr>
            <a:endParaRPr sz="2400"/>
          </a:p>
          <a:p>
            <a:pPr marL="0" lvl="0" indent="0" rtl="0">
              <a:lnSpc>
                <a:spcPct val="115000"/>
              </a:lnSpc>
              <a:spcBef>
                <a:spcPts val="0"/>
              </a:spcBef>
              <a:spcAft>
                <a:spcPts val="0"/>
              </a:spcAft>
              <a:buNone/>
            </a:pPr>
            <a:r>
              <a:rPr lang="en" sz="2400"/>
              <a:t>Filter by source, </a:t>
            </a:r>
            <a:br>
              <a:rPr lang="en" sz="2400"/>
            </a:br>
            <a:r>
              <a:rPr lang="en" sz="2400"/>
              <a:t>time period</a:t>
            </a:r>
            <a:endParaRPr sz="2400"/>
          </a:p>
          <a:p>
            <a:pPr marL="0" lvl="0" indent="0" rtl="0">
              <a:lnSpc>
                <a:spcPct val="115000"/>
              </a:lnSpc>
              <a:spcBef>
                <a:spcPts val="0"/>
              </a:spcBef>
              <a:spcAft>
                <a:spcPts val="0"/>
              </a:spcAft>
              <a:buNone/>
            </a:pPr>
            <a:endParaRPr sz="1800"/>
          </a:p>
          <a:p>
            <a:pPr marL="0" lvl="0" indent="0" rtl="0">
              <a:lnSpc>
                <a:spcPct val="115000"/>
              </a:lnSpc>
              <a:spcBef>
                <a:spcPts val="0"/>
              </a:spcBef>
              <a:spcAft>
                <a:spcPts val="0"/>
              </a:spcAft>
              <a:buNone/>
            </a:pPr>
            <a:endParaRPr sz="240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37"/>
        <p:cNvGrpSpPr/>
        <p:nvPr/>
      </p:nvGrpSpPr>
      <p:grpSpPr>
        <a:xfrm>
          <a:off x="0" y="0"/>
          <a:ext cx="0" cy="0"/>
          <a:chOff x="0" y="0"/>
          <a:chExt cx="0" cy="0"/>
        </a:xfrm>
      </p:grpSpPr>
      <p:sp>
        <p:nvSpPr>
          <p:cNvPr id="438" name="Shape 438"/>
          <p:cNvSpPr txBox="1">
            <a:spLocks noGrp="1"/>
          </p:cNvSpPr>
          <p:nvPr>
            <p:ph type="title"/>
          </p:nvPr>
        </p:nvSpPr>
        <p:spPr>
          <a:xfrm>
            <a:off x="457200" y="205975"/>
            <a:ext cx="8382000" cy="8574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
              <a:t>Discover Discussions Around Research</a:t>
            </a:r>
            <a:endParaRPr/>
          </a:p>
        </p:txBody>
      </p:sp>
      <p:sp>
        <p:nvSpPr>
          <p:cNvPr id="439" name="Shape 439"/>
          <p:cNvSpPr txBox="1">
            <a:spLocks noGrp="1"/>
          </p:cNvSpPr>
          <p:nvPr>
            <p:ph type="body" idx="1"/>
          </p:nvPr>
        </p:nvSpPr>
        <p:spPr>
          <a:xfrm>
            <a:off x="457200" y="1200150"/>
            <a:ext cx="3551700" cy="3394500"/>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 sz="2400"/>
              <a:t>Filter by source, </a:t>
            </a:r>
            <a:br>
              <a:rPr lang="en" sz="2400"/>
            </a:br>
            <a:r>
              <a:rPr lang="en" sz="2400"/>
              <a:t>time period</a:t>
            </a:r>
            <a:endParaRPr sz="2400"/>
          </a:p>
          <a:p>
            <a:pPr marL="0" lvl="0" indent="0" rtl="0">
              <a:lnSpc>
                <a:spcPct val="115000"/>
              </a:lnSpc>
              <a:spcBef>
                <a:spcPts val="0"/>
              </a:spcBef>
              <a:spcAft>
                <a:spcPts val="0"/>
              </a:spcAft>
              <a:buNone/>
            </a:pPr>
            <a:endParaRPr sz="2400"/>
          </a:p>
          <a:p>
            <a:pPr marL="0" lvl="0" indent="0" rtl="0">
              <a:lnSpc>
                <a:spcPct val="115000"/>
              </a:lnSpc>
              <a:spcBef>
                <a:spcPts val="0"/>
              </a:spcBef>
              <a:spcAft>
                <a:spcPts val="0"/>
              </a:spcAft>
              <a:buNone/>
            </a:pPr>
            <a:r>
              <a:rPr lang="en" sz="2400"/>
              <a:t>Search for influencers</a:t>
            </a:r>
            <a:endParaRPr sz="2400"/>
          </a:p>
          <a:p>
            <a:pPr marL="0" lvl="0" indent="0" rtl="0">
              <a:lnSpc>
                <a:spcPct val="115000"/>
              </a:lnSpc>
              <a:spcBef>
                <a:spcPts val="0"/>
              </a:spcBef>
              <a:spcAft>
                <a:spcPts val="0"/>
              </a:spcAft>
              <a:buNone/>
            </a:pPr>
            <a:endParaRPr sz="1800"/>
          </a:p>
          <a:p>
            <a:pPr marL="0" lvl="0" indent="0" rtl="0">
              <a:lnSpc>
                <a:spcPct val="115000"/>
              </a:lnSpc>
              <a:spcBef>
                <a:spcPts val="0"/>
              </a:spcBef>
              <a:spcAft>
                <a:spcPts val="0"/>
              </a:spcAft>
              <a:buNone/>
            </a:pPr>
            <a:endParaRPr sz="2400"/>
          </a:p>
        </p:txBody>
      </p:sp>
      <p:pic>
        <p:nvPicPr>
          <p:cNvPr id="440" name="Shape 440"/>
          <p:cNvPicPr preferRelativeResize="0"/>
          <p:nvPr/>
        </p:nvPicPr>
        <p:blipFill>
          <a:blip r:embed="rId3">
            <a:alphaModFix/>
          </a:blip>
          <a:stretch>
            <a:fillRect/>
          </a:stretch>
        </p:blipFill>
        <p:spPr>
          <a:xfrm>
            <a:off x="4008900" y="1200154"/>
            <a:ext cx="4830300" cy="3018938"/>
          </a:xfrm>
          <a:prstGeom prst="rect">
            <a:avLst/>
          </a:prstGeom>
          <a:noFill/>
          <a:ln>
            <a:noFill/>
          </a:ln>
        </p:spPr>
      </p:pic>
      <p:pic>
        <p:nvPicPr>
          <p:cNvPr id="441" name="Shape 441"/>
          <p:cNvPicPr preferRelativeResize="0"/>
          <p:nvPr/>
        </p:nvPicPr>
        <p:blipFill rotWithShape="1">
          <a:blip r:embed="rId4">
            <a:alphaModFix/>
          </a:blip>
          <a:srcRect b="60428"/>
          <a:stretch/>
        </p:blipFill>
        <p:spPr>
          <a:xfrm>
            <a:off x="457200" y="3074900"/>
            <a:ext cx="1963475" cy="888525"/>
          </a:xfrm>
          <a:prstGeom prst="rect">
            <a:avLst/>
          </a:prstGeom>
          <a:noFill/>
          <a:ln>
            <a:noFill/>
          </a:ln>
          <a:effectLst>
            <a:outerShdw blurRad="57150" dist="19050" dir="5400000" algn="bl" rotWithShape="0">
              <a:srgbClr val="000000">
                <a:alpha val="50000"/>
              </a:srgbClr>
            </a:outerShdw>
          </a:effectLst>
        </p:spPr>
      </p:pic>
      <p:pic>
        <p:nvPicPr>
          <p:cNvPr id="442" name="Shape 442"/>
          <p:cNvPicPr preferRelativeResize="0"/>
          <p:nvPr/>
        </p:nvPicPr>
        <p:blipFill>
          <a:blip r:embed="rId5">
            <a:alphaModFix/>
          </a:blip>
          <a:stretch>
            <a:fillRect/>
          </a:stretch>
        </p:blipFill>
        <p:spPr>
          <a:xfrm>
            <a:off x="2275528" y="3389800"/>
            <a:ext cx="959675" cy="1359551"/>
          </a:xfrm>
          <a:prstGeom prst="rect">
            <a:avLst/>
          </a:prstGeom>
          <a:noFill/>
          <a:ln>
            <a:noFill/>
          </a:ln>
          <a:effectLst>
            <a:outerShdw blurRad="57150" dist="19050" dir="5400000" algn="bl" rotWithShape="0">
              <a:srgbClr val="000000">
                <a:alpha val="50000"/>
              </a:srgbClr>
            </a:outerShdw>
          </a:effectLst>
        </p:spPr>
      </p:pic>
      <p:pic>
        <p:nvPicPr>
          <p:cNvPr id="443" name="Shape 443"/>
          <p:cNvPicPr preferRelativeResize="0"/>
          <p:nvPr/>
        </p:nvPicPr>
        <p:blipFill>
          <a:blip r:embed="rId6">
            <a:alphaModFix/>
          </a:blip>
          <a:stretch>
            <a:fillRect/>
          </a:stretch>
        </p:blipFill>
        <p:spPr>
          <a:xfrm>
            <a:off x="2899954" y="4172167"/>
            <a:ext cx="420600" cy="660975"/>
          </a:xfrm>
          <a:prstGeom prst="rect">
            <a:avLst/>
          </a:prstGeom>
          <a:noFill/>
          <a:ln>
            <a:noFill/>
          </a:ln>
          <a:effectLst>
            <a:outerShdw blurRad="57150" dist="19050" dir="5400000" algn="bl" rotWithShape="0">
              <a:srgbClr val="000000">
                <a:alpha val="50000"/>
              </a:srgbClr>
            </a:outerShdw>
          </a:effectLst>
        </p:spPr>
      </p:pic>
      <p:pic>
        <p:nvPicPr>
          <p:cNvPr id="444" name="Shape 444"/>
          <p:cNvPicPr preferRelativeResize="0"/>
          <p:nvPr/>
        </p:nvPicPr>
        <p:blipFill>
          <a:blip r:embed="rId7">
            <a:alphaModFix/>
          </a:blip>
          <a:stretch>
            <a:fillRect/>
          </a:stretch>
        </p:blipFill>
        <p:spPr>
          <a:xfrm>
            <a:off x="576850" y="4172167"/>
            <a:ext cx="1524000" cy="514350"/>
          </a:xfrm>
          <a:prstGeom prst="rect">
            <a:avLst/>
          </a:prstGeom>
          <a:noFill/>
          <a:ln>
            <a:noFill/>
          </a:ln>
          <a:effectLst>
            <a:outerShdw blurRad="57150" dist="19050" dir="5400000" algn="bl" rotWithShape="0">
              <a:srgbClr val="000000">
                <a:alpha val="50000"/>
              </a:srgbClr>
            </a:outerShdw>
          </a:effec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48"/>
        <p:cNvGrpSpPr/>
        <p:nvPr/>
      </p:nvGrpSpPr>
      <p:grpSpPr>
        <a:xfrm>
          <a:off x="0" y="0"/>
          <a:ext cx="0" cy="0"/>
          <a:chOff x="0" y="0"/>
          <a:chExt cx="0" cy="0"/>
        </a:xfrm>
      </p:grpSpPr>
      <p:sp>
        <p:nvSpPr>
          <p:cNvPr id="449" name="Shape 449"/>
          <p:cNvSpPr txBox="1">
            <a:spLocks noGrp="1"/>
          </p:cNvSpPr>
          <p:nvPr>
            <p:ph type="title"/>
          </p:nvPr>
        </p:nvSpPr>
        <p:spPr>
          <a:xfrm>
            <a:off x="457200" y="205975"/>
            <a:ext cx="8382000" cy="8574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
              <a:t>Easy exporting &amp; data portability</a:t>
            </a:r>
            <a:endParaRPr/>
          </a:p>
        </p:txBody>
      </p:sp>
      <p:sp>
        <p:nvSpPr>
          <p:cNvPr id="450" name="Shape 450"/>
          <p:cNvSpPr txBox="1">
            <a:spLocks noGrp="1"/>
          </p:cNvSpPr>
          <p:nvPr>
            <p:ph type="body" idx="1"/>
          </p:nvPr>
        </p:nvSpPr>
        <p:spPr>
          <a:xfrm>
            <a:off x="457200" y="1200150"/>
            <a:ext cx="3551700" cy="3394500"/>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 sz="2400"/>
              <a:t>Save advanced searches, custom dashboard views</a:t>
            </a:r>
            <a:endParaRPr sz="2400"/>
          </a:p>
          <a:p>
            <a:pPr marL="0" lvl="0" indent="0" rtl="0">
              <a:lnSpc>
                <a:spcPct val="115000"/>
              </a:lnSpc>
              <a:spcBef>
                <a:spcPts val="0"/>
              </a:spcBef>
              <a:spcAft>
                <a:spcPts val="0"/>
              </a:spcAft>
              <a:buNone/>
            </a:pPr>
            <a:endParaRPr sz="2400"/>
          </a:p>
          <a:p>
            <a:pPr marL="0" lvl="0" indent="0" rtl="0">
              <a:lnSpc>
                <a:spcPct val="115000"/>
              </a:lnSpc>
              <a:spcBef>
                <a:spcPts val="0"/>
              </a:spcBef>
              <a:spcAft>
                <a:spcPts val="0"/>
              </a:spcAft>
              <a:buNone/>
            </a:pPr>
            <a:r>
              <a:rPr lang="en" sz="2400"/>
              <a:t>Export:</a:t>
            </a:r>
            <a:endParaRPr sz="2400"/>
          </a:p>
          <a:p>
            <a:pPr marL="457200" lvl="0" indent="-381000" rtl="0">
              <a:lnSpc>
                <a:spcPct val="115000"/>
              </a:lnSpc>
              <a:spcBef>
                <a:spcPts val="0"/>
              </a:spcBef>
              <a:spcAft>
                <a:spcPts val="0"/>
              </a:spcAft>
              <a:buSzPts val="2400"/>
              <a:buChar char="-"/>
            </a:pPr>
            <a:r>
              <a:rPr lang="en" sz="2400"/>
              <a:t>Metrics</a:t>
            </a:r>
            <a:endParaRPr sz="2400"/>
          </a:p>
          <a:p>
            <a:pPr marL="457200" lvl="0" indent="-381000" rtl="0">
              <a:lnSpc>
                <a:spcPct val="115000"/>
              </a:lnSpc>
              <a:spcBef>
                <a:spcPts val="0"/>
              </a:spcBef>
              <a:spcAft>
                <a:spcPts val="0"/>
              </a:spcAft>
              <a:buSzPts val="2400"/>
              <a:buChar char="-"/>
            </a:pPr>
            <a:r>
              <a:rPr lang="en" sz="2400"/>
              <a:t>Mentions</a:t>
            </a:r>
            <a:endParaRPr sz="2400"/>
          </a:p>
          <a:p>
            <a:pPr marL="0" lvl="0" indent="0" rtl="0">
              <a:lnSpc>
                <a:spcPct val="115000"/>
              </a:lnSpc>
              <a:spcBef>
                <a:spcPts val="0"/>
              </a:spcBef>
              <a:spcAft>
                <a:spcPts val="0"/>
              </a:spcAft>
              <a:buNone/>
            </a:pPr>
            <a:endParaRPr sz="1800"/>
          </a:p>
          <a:p>
            <a:pPr marL="0" lvl="0" indent="0" rtl="0">
              <a:lnSpc>
                <a:spcPct val="115000"/>
              </a:lnSpc>
              <a:spcBef>
                <a:spcPts val="0"/>
              </a:spcBef>
              <a:spcAft>
                <a:spcPts val="0"/>
              </a:spcAft>
              <a:buNone/>
            </a:pPr>
            <a:endParaRPr sz="2400"/>
          </a:p>
        </p:txBody>
      </p:sp>
      <p:pic>
        <p:nvPicPr>
          <p:cNvPr id="451" name="Shape 451"/>
          <p:cNvPicPr preferRelativeResize="0"/>
          <p:nvPr/>
        </p:nvPicPr>
        <p:blipFill>
          <a:blip r:embed="rId3">
            <a:alphaModFix/>
          </a:blip>
          <a:stretch>
            <a:fillRect/>
          </a:stretch>
        </p:blipFill>
        <p:spPr>
          <a:xfrm>
            <a:off x="4736175" y="1862138"/>
            <a:ext cx="3409950" cy="1419225"/>
          </a:xfrm>
          <a:prstGeom prst="rect">
            <a:avLst/>
          </a:prstGeom>
          <a:noFill/>
          <a:ln w="9525" cap="flat" cmpd="sng">
            <a:solidFill>
              <a:schemeClr val="dk2"/>
            </a:solidFill>
            <a:prstDash val="solid"/>
            <a:round/>
            <a:headEnd type="none" w="sm" len="sm"/>
            <a:tailEnd type="none" w="sm" len="sm"/>
          </a:ln>
          <a:effectLst>
            <a:outerShdw blurRad="57150" dist="19050" dir="5400000" algn="bl" rotWithShape="0">
              <a:srgbClr val="000000">
                <a:alpha val="50000"/>
              </a:srgbClr>
            </a:outerShdw>
          </a:effectLst>
        </p:spPr>
      </p:pic>
      <p:pic>
        <p:nvPicPr>
          <p:cNvPr id="452" name="Shape 452"/>
          <p:cNvPicPr preferRelativeResize="0"/>
          <p:nvPr/>
        </p:nvPicPr>
        <p:blipFill>
          <a:blip r:embed="rId4">
            <a:alphaModFix/>
          </a:blip>
          <a:stretch>
            <a:fillRect/>
          </a:stretch>
        </p:blipFill>
        <p:spPr>
          <a:xfrm>
            <a:off x="7024675" y="2602113"/>
            <a:ext cx="171450" cy="590550"/>
          </a:xfrm>
          <a:prstGeom prst="rect">
            <a:avLst/>
          </a:prstGeom>
          <a:noFill/>
          <a:ln>
            <a:noFill/>
          </a:ln>
        </p:spPr>
      </p:pic>
      <p:pic>
        <p:nvPicPr>
          <p:cNvPr id="453" name="Shape 453"/>
          <p:cNvPicPr preferRelativeResize="0"/>
          <p:nvPr/>
        </p:nvPicPr>
        <p:blipFill>
          <a:blip r:embed="rId4">
            <a:alphaModFix/>
          </a:blip>
          <a:stretch>
            <a:fillRect/>
          </a:stretch>
        </p:blipFill>
        <p:spPr>
          <a:xfrm>
            <a:off x="7177075" y="2602113"/>
            <a:ext cx="171450" cy="590550"/>
          </a:xfrm>
          <a:prstGeom prst="rect">
            <a:avLst/>
          </a:prstGeom>
          <a:noFill/>
          <a:ln>
            <a:noFill/>
          </a:ln>
        </p:spPr>
      </p:pic>
      <p:pic>
        <p:nvPicPr>
          <p:cNvPr id="454" name="Shape 454"/>
          <p:cNvPicPr preferRelativeResize="0"/>
          <p:nvPr/>
        </p:nvPicPr>
        <p:blipFill>
          <a:blip r:embed="rId4">
            <a:alphaModFix/>
          </a:blip>
          <a:stretch>
            <a:fillRect/>
          </a:stretch>
        </p:blipFill>
        <p:spPr>
          <a:xfrm>
            <a:off x="7307713" y="2602113"/>
            <a:ext cx="171450" cy="590550"/>
          </a:xfrm>
          <a:prstGeom prst="rect">
            <a:avLst/>
          </a:prstGeom>
          <a:noFill/>
          <a:ln>
            <a:noFill/>
          </a:ln>
        </p:spPr>
      </p:pic>
      <p:pic>
        <p:nvPicPr>
          <p:cNvPr id="455" name="Shape 455"/>
          <p:cNvPicPr preferRelativeResize="0"/>
          <p:nvPr/>
        </p:nvPicPr>
        <p:blipFill>
          <a:blip r:embed="rId4">
            <a:alphaModFix/>
          </a:blip>
          <a:stretch>
            <a:fillRect/>
          </a:stretch>
        </p:blipFill>
        <p:spPr>
          <a:xfrm>
            <a:off x="7743150" y="2602113"/>
            <a:ext cx="171450" cy="590550"/>
          </a:xfrm>
          <a:prstGeom prst="rect">
            <a:avLst/>
          </a:prstGeom>
          <a:noFill/>
          <a:ln>
            <a:noFill/>
          </a:ln>
        </p:spPr>
      </p:pic>
      <p:pic>
        <p:nvPicPr>
          <p:cNvPr id="456" name="Shape 456"/>
          <p:cNvPicPr preferRelativeResize="0"/>
          <p:nvPr/>
        </p:nvPicPr>
        <p:blipFill>
          <a:blip r:embed="rId4">
            <a:alphaModFix/>
          </a:blip>
          <a:stretch>
            <a:fillRect/>
          </a:stretch>
        </p:blipFill>
        <p:spPr>
          <a:xfrm>
            <a:off x="7460100" y="2602113"/>
            <a:ext cx="171450" cy="590550"/>
          </a:xfrm>
          <a:prstGeom prst="rect">
            <a:avLst/>
          </a:prstGeom>
          <a:noFill/>
          <a:ln>
            <a:noFill/>
          </a:ln>
        </p:spPr>
      </p:pic>
      <p:pic>
        <p:nvPicPr>
          <p:cNvPr id="457" name="Shape 457"/>
          <p:cNvPicPr preferRelativeResize="0"/>
          <p:nvPr/>
        </p:nvPicPr>
        <p:blipFill>
          <a:blip r:embed="rId4">
            <a:alphaModFix/>
          </a:blip>
          <a:stretch>
            <a:fillRect/>
          </a:stretch>
        </p:blipFill>
        <p:spPr>
          <a:xfrm>
            <a:off x="7590775" y="2602113"/>
            <a:ext cx="171450" cy="59055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61"/>
        <p:cNvGrpSpPr/>
        <p:nvPr/>
      </p:nvGrpSpPr>
      <p:grpSpPr>
        <a:xfrm>
          <a:off x="0" y="0"/>
          <a:ext cx="0" cy="0"/>
          <a:chOff x="0" y="0"/>
          <a:chExt cx="0" cy="0"/>
        </a:xfrm>
      </p:grpSpPr>
      <p:sp>
        <p:nvSpPr>
          <p:cNvPr id="462" name="Shape 462"/>
          <p:cNvSpPr txBox="1"/>
          <p:nvPr/>
        </p:nvSpPr>
        <p:spPr>
          <a:xfrm>
            <a:off x="457200" y="205979"/>
            <a:ext cx="8229600" cy="8574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r>
              <a:rPr lang="en" sz="3000">
                <a:latin typeface="Raleway"/>
                <a:ea typeface="Raleway"/>
                <a:cs typeface="Raleway"/>
                <a:sym typeface="Raleway"/>
              </a:rPr>
              <a:t>Instant, informative reports</a:t>
            </a:r>
            <a:endParaRPr sz="3000">
              <a:solidFill>
                <a:srgbClr val="000000"/>
              </a:solidFill>
              <a:latin typeface="Raleway"/>
              <a:ea typeface="Raleway"/>
              <a:cs typeface="Raleway"/>
              <a:sym typeface="Raleway"/>
            </a:endParaRPr>
          </a:p>
        </p:txBody>
      </p:sp>
      <p:sp>
        <p:nvSpPr>
          <p:cNvPr id="463" name="Shape 463"/>
          <p:cNvSpPr txBox="1"/>
          <p:nvPr/>
        </p:nvSpPr>
        <p:spPr>
          <a:xfrm>
            <a:off x="412368" y="1345650"/>
            <a:ext cx="4128300" cy="3754800"/>
          </a:xfrm>
          <a:prstGeom prst="rect">
            <a:avLst/>
          </a:prstGeom>
          <a:noFill/>
          <a:ln>
            <a:noFill/>
          </a:ln>
        </p:spPr>
        <p:txBody>
          <a:bodyPr spcFirstLastPara="1" wrap="square" lIns="45700" tIns="45700" rIns="45700" bIns="45700" anchor="t" anchorCtr="0">
            <a:noAutofit/>
          </a:bodyPr>
          <a:lstStyle/>
          <a:p>
            <a:pPr marL="285750" marR="0" lvl="0" indent="-196850" algn="l" rtl="0">
              <a:lnSpc>
                <a:spcPct val="100000"/>
              </a:lnSpc>
              <a:spcBef>
                <a:spcPts val="0"/>
              </a:spcBef>
              <a:spcAft>
                <a:spcPts val="0"/>
              </a:spcAft>
              <a:buClr>
                <a:srgbClr val="000000"/>
              </a:buClr>
              <a:buSzPts val="1400"/>
              <a:buFont typeface="Arial"/>
              <a:buNone/>
            </a:pPr>
            <a:r>
              <a:rPr lang="en" sz="2400">
                <a:solidFill>
                  <a:srgbClr val="3E3E3E"/>
                </a:solidFill>
                <a:latin typeface="Lato"/>
                <a:ea typeface="Lato"/>
                <a:cs typeface="Lato"/>
                <a:sym typeface="Lato"/>
              </a:rPr>
              <a:t>Create sharable or private reports from saved searches for: </a:t>
            </a:r>
            <a:endParaRPr sz="2400">
              <a:solidFill>
                <a:srgbClr val="3E3E3E"/>
              </a:solidFill>
              <a:latin typeface="Lato"/>
              <a:ea typeface="Lato"/>
              <a:cs typeface="Lato"/>
              <a:sym typeface="Lato"/>
            </a:endParaRPr>
          </a:p>
          <a:p>
            <a:pPr marL="914400" marR="0" lvl="0" indent="-381000" algn="l" rtl="0">
              <a:lnSpc>
                <a:spcPct val="100000"/>
              </a:lnSpc>
              <a:spcBef>
                <a:spcPts val="0"/>
              </a:spcBef>
              <a:spcAft>
                <a:spcPts val="0"/>
              </a:spcAft>
              <a:buClr>
                <a:srgbClr val="3E3E3E"/>
              </a:buClr>
              <a:buSzPts val="2400"/>
              <a:buFont typeface="Lato"/>
              <a:buChar char="●"/>
            </a:pPr>
            <a:r>
              <a:rPr lang="en" sz="2400" i="1">
                <a:solidFill>
                  <a:srgbClr val="3E3E3E"/>
                </a:solidFill>
                <a:latin typeface="Lato"/>
                <a:ea typeface="Lato"/>
                <a:cs typeface="Lato"/>
                <a:sym typeface="Lato"/>
              </a:rPr>
              <a:t>Departments</a:t>
            </a:r>
            <a:endParaRPr sz="2400" i="1">
              <a:solidFill>
                <a:srgbClr val="3E3E3E"/>
              </a:solidFill>
              <a:latin typeface="Lato"/>
              <a:ea typeface="Lato"/>
              <a:cs typeface="Lato"/>
              <a:sym typeface="Lato"/>
            </a:endParaRPr>
          </a:p>
          <a:p>
            <a:pPr marL="914400" marR="0" lvl="0" indent="-381000" algn="l" rtl="0">
              <a:lnSpc>
                <a:spcPct val="100000"/>
              </a:lnSpc>
              <a:spcBef>
                <a:spcPts val="0"/>
              </a:spcBef>
              <a:spcAft>
                <a:spcPts val="0"/>
              </a:spcAft>
              <a:buClr>
                <a:srgbClr val="3E3E3E"/>
              </a:buClr>
              <a:buSzPts val="2400"/>
              <a:buFont typeface="Lato"/>
              <a:buChar char="●"/>
            </a:pPr>
            <a:r>
              <a:rPr lang="en" sz="2400" i="1">
                <a:solidFill>
                  <a:srgbClr val="3E3E3E"/>
                </a:solidFill>
                <a:latin typeface="Lato"/>
                <a:ea typeface="Lato"/>
                <a:cs typeface="Lato"/>
                <a:sym typeface="Lato"/>
              </a:rPr>
              <a:t>Researchers</a:t>
            </a:r>
            <a:endParaRPr sz="2400" i="1">
              <a:solidFill>
                <a:srgbClr val="3E3E3E"/>
              </a:solidFill>
              <a:latin typeface="Lato"/>
              <a:ea typeface="Lato"/>
              <a:cs typeface="Lato"/>
              <a:sym typeface="Lato"/>
            </a:endParaRPr>
          </a:p>
          <a:p>
            <a:pPr marL="914400" marR="0" lvl="0" indent="-381000" algn="l" rtl="0">
              <a:lnSpc>
                <a:spcPct val="100000"/>
              </a:lnSpc>
              <a:spcBef>
                <a:spcPts val="0"/>
              </a:spcBef>
              <a:spcAft>
                <a:spcPts val="0"/>
              </a:spcAft>
              <a:buClr>
                <a:srgbClr val="3E3E3E"/>
              </a:buClr>
              <a:buSzPts val="2400"/>
              <a:buFont typeface="Lato"/>
              <a:buChar char="●"/>
            </a:pPr>
            <a:r>
              <a:rPr lang="en" sz="2400" i="1">
                <a:solidFill>
                  <a:srgbClr val="3E3E3E"/>
                </a:solidFill>
                <a:latin typeface="Lato"/>
                <a:ea typeface="Lato"/>
                <a:cs typeface="Lato"/>
                <a:sym typeface="Lato"/>
              </a:rPr>
              <a:t>Search terms</a:t>
            </a:r>
            <a:endParaRPr sz="2400" i="1">
              <a:solidFill>
                <a:srgbClr val="3E3E3E"/>
              </a:solidFill>
              <a:latin typeface="Lato"/>
              <a:ea typeface="Lato"/>
              <a:cs typeface="Lato"/>
              <a:sym typeface="Lato"/>
            </a:endParaRPr>
          </a:p>
          <a:p>
            <a:pPr marL="285750" marR="0" lvl="0" indent="-196850" algn="l" rtl="0">
              <a:lnSpc>
                <a:spcPct val="100000"/>
              </a:lnSpc>
              <a:spcBef>
                <a:spcPts val="0"/>
              </a:spcBef>
              <a:spcAft>
                <a:spcPts val="0"/>
              </a:spcAft>
              <a:buClr>
                <a:srgbClr val="000000"/>
              </a:buClr>
              <a:buSzPts val="1400"/>
              <a:buFont typeface="Arial"/>
              <a:buNone/>
            </a:pPr>
            <a:endParaRPr sz="2400">
              <a:solidFill>
                <a:srgbClr val="3E3E3E"/>
              </a:solidFill>
              <a:latin typeface="Lato"/>
              <a:ea typeface="Lato"/>
              <a:cs typeface="Lato"/>
              <a:sym typeface="Lato"/>
            </a:endParaRPr>
          </a:p>
          <a:p>
            <a:pPr marL="285750" marR="0" lvl="0" indent="-196850" algn="l" rtl="0">
              <a:lnSpc>
                <a:spcPct val="100000"/>
              </a:lnSpc>
              <a:spcBef>
                <a:spcPts val="0"/>
              </a:spcBef>
              <a:spcAft>
                <a:spcPts val="0"/>
              </a:spcAft>
              <a:buClr>
                <a:srgbClr val="000000"/>
              </a:buClr>
              <a:buSzPts val="1400"/>
              <a:buFont typeface="Arial"/>
              <a:buNone/>
            </a:pPr>
            <a:r>
              <a:rPr lang="en" sz="2400">
                <a:solidFill>
                  <a:srgbClr val="3E3E3E"/>
                </a:solidFill>
                <a:latin typeface="Lato"/>
                <a:ea typeface="Lato"/>
                <a:cs typeface="Lato"/>
                <a:sym typeface="Lato"/>
              </a:rPr>
              <a:t>Customize with graphs, “Top 5” lists, and more!</a:t>
            </a:r>
            <a:endParaRPr sz="2400">
              <a:solidFill>
                <a:srgbClr val="3E3E3E"/>
              </a:solidFill>
              <a:latin typeface="Lato"/>
              <a:ea typeface="Lato"/>
              <a:cs typeface="Lato"/>
              <a:sym typeface="Lato"/>
            </a:endParaRPr>
          </a:p>
        </p:txBody>
      </p:sp>
      <p:pic>
        <p:nvPicPr>
          <p:cNvPr id="464" name="Shape 464"/>
          <p:cNvPicPr preferRelativeResize="0"/>
          <p:nvPr/>
        </p:nvPicPr>
        <p:blipFill rotWithShape="1">
          <a:blip r:embed="rId3">
            <a:alphaModFix/>
          </a:blip>
          <a:srcRect l="32372" r="32259"/>
          <a:stretch/>
        </p:blipFill>
        <p:spPr>
          <a:xfrm>
            <a:off x="5466825" y="355375"/>
            <a:ext cx="3375799" cy="4593500"/>
          </a:xfrm>
          <a:prstGeom prst="rect">
            <a:avLst/>
          </a:prstGeom>
          <a:noFill/>
          <a:ln>
            <a:noFill/>
          </a:ln>
          <a:effectLst>
            <a:outerShdw blurRad="57150" dist="19050" dir="5400000" algn="bl" rotWithShape="0">
              <a:srgbClr val="000000">
                <a:alpha val="50000"/>
              </a:srgbClr>
            </a:outerShdw>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Shape 197"/>
          <p:cNvSpPr txBox="1">
            <a:spLocks noGrp="1"/>
          </p:cNvSpPr>
          <p:nvPr>
            <p:ph type="title"/>
          </p:nvPr>
        </p:nvSpPr>
        <p:spPr>
          <a:xfrm>
            <a:off x="457200" y="205979"/>
            <a:ext cx="8229600" cy="8574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r>
              <a:rPr lang="en" sz="3400">
                <a:solidFill>
                  <a:srgbClr val="999999"/>
                </a:solidFill>
              </a:rPr>
              <a:t>Why altmetrics?</a:t>
            </a:r>
            <a:endParaRPr sz="3400">
              <a:solidFill>
                <a:srgbClr val="999999"/>
              </a:solidFill>
            </a:endParaRPr>
          </a:p>
        </p:txBody>
      </p:sp>
      <p:pic>
        <p:nvPicPr>
          <p:cNvPr id="198" name="Shape 198" descr="Screen Shot 2017-05-23 at 17.08.48.png"/>
          <p:cNvPicPr preferRelativeResize="0"/>
          <p:nvPr/>
        </p:nvPicPr>
        <p:blipFill>
          <a:blip r:embed="rId3">
            <a:alphaModFix/>
          </a:blip>
          <a:stretch>
            <a:fillRect/>
          </a:stretch>
        </p:blipFill>
        <p:spPr>
          <a:xfrm>
            <a:off x="985813" y="1195576"/>
            <a:ext cx="7172375" cy="316050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68"/>
        <p:cNvGrpSpPr/>
        <p:nvPr/>
      </p:nvGrpSpPr>
      <p:grpSpPr>
        <a:xfrm>
          <a:off x="0" y="0"/>
          <a:ext cx="0" cy="0"/>
          <a:chOff x="0" y="0"/>
          <a:chExt cx="0" cy="0"/>
        </a:xfrm>
      </p:grpSpPr>
      <p:sp>
        <p:nvSpPr>
          <p:cNvPr id="469" name="Shape 469"/>
          <p:cNvSpPr txBox="1">
            <a:spLocks noGrp="1"/>
          </p:cNvSpPr>
          <p:nvPr>
            <p:ph type="ctrTitle"/>
          </p:nvPr>
        </p:nvSpPr>
        <p:spPr>
          <a:xfrm>
            <a:off x="685800" y="1583342"/>
            <a:ext cx="7772400" cy="1159800"/>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
              <a:t>Altmetric Explorer</a:t>
            </a:r>
            <a:endParaRPr/>
          </a:p>
        </p:txBody>
      </p:sp>
      <p:sp>
        <p:nvSpPr>
          <p:cNvPr id="470" name="Shape 470"/>
          <p:cNvSpPr txBox="1">
            <a:spLocks noGrp="1"/>
          </p:cNvSpPr>
          <p:nvPr>
            <p:ph type="subTitle" idx="1"/>
          </p:nvPr>
        </p:nvSpPr>
        <p:spPr>
          <a:xfrm>
            <a:off x="685800" y="2840053"/>
            <a:ext cx="7772400" cy="784800"/>
          </a:xfrm>
          <a:prstGeom prst="rect">
            <a:avLst/>
          </a:prstGeom>
        </p:spPr>
        <p:txBody>
          <a:bodyPr spcFirstLastPara="1" wrap="square" lIns="91425" tIns="91425" rIns="91425" bIns="91425" anchor="t" anchorCtr="0">
            <a:noAutofit/>
          </a:bodyPr>
          <a:lstStyle/>
          <a:p>
            <a:pPr marL="342900" lvl="0" indent="-342900" rtl="0">
              <a:spcBef>
                <a:spcPts val="0"/>
              </a:spcBef>
              <a:spcAft>
                <a:spcPts val="0"/>
              </a:spcAft>
              <a:buNone/>
            </a:pPr>
            <a:r>
              <a:rPr lang="en" sz="3600"/>
              <a:t>How it works</a:t>
            </a:r>
            <a:endParaRPr sz="360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74"/>
        <p:cNvGrpSpPr/>
        <p:nvPr/>
      </p:nvGrpSpPr>
      <p:grpSpPr>
        <a:xfrm>
          <a:off x="0" y="0"/>
          <a:ext cx="0" cy="0"/>
          <a:chOff x="0" y="0"/>
          <a:chExt cx="0" cy="0"/>
        </a:xfrm>
      </p:grpSpPr>
      <p:sp>
        <p:nvSpPr>
          <p:cNvPr id="475" name="Shape 475"/>
          <p:cNvSpPr txBox="1">
            <a:spLocks noGrp="1"/>
          </p:cNvSpPr>
          <p:nvPr>
            <p:ph type="title"/>
          </p:nvPr>
        </p:nvSpPr>
        <p:spPr>
          <a:xfrm>
            <a:off x="457200" y="205975"/>
            <a:ext cx="8382000" cy="8574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
              <a:t>For research to be tracked, we need...</a:t>
            </a:r>
            <a:endParaRPr/>
          </a:p>
        </p:txBody>
      </p:sp>
      <p:pic>
        <p:nvPicPr>
          <p:cNvPr id="476" name="Shape 476"/>
          <p:cNvPicPr preferRelativeResize="0"/>
          <p:nvPr/>
        </p:nvPicPr>
        <p:blipFill>
          <a:blip r:embed="rId3">
            <a:alphaModFix/>
          </a:blip>
          <a:stretch>
            <a:fillRect/>
          </a:stretch>
        </p:blipFill>
        <p:spPr>
          <a:xfrm>
            <a:off x="924713" y="1468876"/>
            <a:ext cx="857400" cy="857400"/>
          </a:xfrm>
          <a:prstGeom prst="rect">
            <a:avLst/>
          </a:prstGeom>
          <a:noFill/>
          <a:ln>
            <a:noFill/>
          </a:ln>
        </p:spPr>
      </p:pic>
      <p:pic>
        <p:nvPicPr>
          <p:cNvPr id="477" name="Shape 477"/>
          <p:cNvPicPr preferRelativeResize="0"/>
          <p:nvPr/>
        </p:nvPicPr>
        <p:blipFill>
          <a:blip r:embed="rId4">
            <a:alphaModFix/>
          </a:blip>
          <a:stretch>
            <a:fillRect/>
          </a:stretch>
        </p:blipFill>
        <p:spPr>
          <a:xfrm>
            <a:off x="1863688" y="1960051"/>
            <a:ext cx="857400" cy="857400"/>
          </a:xfrm>
          <a:prstGeom prst="rect">
            <a:avLst/>
          </a:prstGeom>
          <a:noFill/>
          <a:ln>
            <a:noFill/>
          </a:ln>
        </p:spPr>
      </p:pic>
      <p:pic>
        <p:nvPicPr>
          <p:cNvPr id="478" name="Shape 478"/>
          <p:cNvPicPr preferRelativeResize="0"/>
          <p:nvPr/>
        </p:nvPicPr>
        <p:blipFill>
          <a:blip r:embed="rId5">
            <a:alphaModFix/>
          </a:blip>
          <a:stretch>
            <a:fillRect/>
          </a:stretch>
        </p:blipFill>
        <p:spPr>
          <a:xfrm>
            <a:off x="924713" y="2556200"/>
            <a:ext cx="857400" cy="857400"/>
          </a:xfrm>
          <a:prstGeom prst="rect">
            <a:avLst/>
          </a:prstGeom>
          <a:noFill/>
          <a:ln>
            <a:noFill/>
          </a:ln>
        </p:spPr>
      </p:pic>
      <p:pic>
        <p:nvPicPr>
          <p:cNvPr id="479" name="Shape 479"/>
          <p:cNvPicPr preferRelativeResize="0"/>
          <p:nvPr/>
        </p:nvPicPr>
        <p:blipFill>
          <a:blip r:embed="rId6">
            <a:alphaModFix/>
          </a:blip>
          <a:stretch>
            <a:fillRect/>
          </a:stretch>
        </p:blipFill>
        <p:spPr>
          <a:xfrm>
            <a:off x="3760237" y="1715149"/>
            <a:ext cx="1671399" cy="1671399"/>
          </a:xfrm>
          <a:prstGeom prst="rect">
            <a:avLst/>
          </a:prstGeom>
          <a:noFill/>
          <a:ln>
            <a:noFill/>
          </a:ln>
        </p:spPr>
      </p:pic>
      <p:pic>
        <p:nvPicPr>
          <p:cNvPr id="480" name="Shape 480"/>
          <p:cNvPicPr preferRelativeResize="0"/>
          <p:nvPr/>
        </p:nvPicPr>
        <p:blipFill>
          <a:blip r:embed="rId7">
            <a:alphaModFix/>
          </a:blip>
          <a:stretch>
            <a:fillRect/>
          </a:stretch>
        </p:blipFill>
        <p:spPr>
          <a:xfrm>
            <a:off x="7457687" y="1468876"/>
            <a:ext cx="857400" cy="857400"/>
          </a:xfrm>
          <a:prstGeom prst="rect">
            <a:avLst/>
          </a:prstGeom>
          <a:noFill/>
          <a:ln>
            <a:noFill/>
          </a:ln>
        </p:spPr>
      </p:pic>
      <p:pic>
        <p:nvPicPr>
          <p:cNvPr id="481" name="Shape 481"/>
          <p:cNvPicPr preferRelativeResize="0"/>
          <p:nvPr/>
        </p:nvPicPr>
        <p:blipFill>
          <a:blip r:embed="rId8">
            <a:alphaModFix/>
          </a:blip>
          <a:stretch>
            <a:fillRect/>
          </a:stretch>
        </p:blipFill>
        <p:spPr>
          <a:xfrm>
            <a:off x="7457688" y="2556200"/>
            <a:ext cx="857400" cy="857400"/>
          </a:xfrm>
          <a:prstGeom prst="rect">
            <a:avLst/>
          </a:prstGeom>
          <a:noFill/>
          <a:ln>
            <a:noFill/>
          </a:ln>
        </p:spPr>
      </p:pic>
      <p:pic>
        <p:nvPicPr>
          <p:cNvPr id="482" name="Shape 482"/>
          <p:cNvPicPr preferRelativeResize="0"/>
          <p:nvPr/>
        </p:nvPicPr>
        <p:blipFill>
          <a:blip r:embed="rId9">
            <a:alphaModFix/>
          </a:blip>
          <a:stretch>
            <a:fillRect/>
          </a:stretch>
        </p:blipFill>
        <p:spPr>
          <a:xfrm>
            <a:off x="6261788" y="1960045"/>
            <a:ext cx="857400" cy="857400"/>
          </a:xfrm>
          <a:prstGeom prst="rect">
            <a:avLst/>
          </a:prstGeom>
          <a:noFill/>
          <a:ln>
            <a:noFill/>
          </a:ln>
        </p:spPr>
      </p:pic>
      <p:sp>
        <p:nvSpPr>
          <p:cNvPr id="483" name="Shape 483"/>
          <p:cNvSpPr txBox="1"/>
          <p:nvPr/>
        </p:nvSpPr>
        <p:spPr>
          <a:xfrm>
            <a:off x="609600" y="3714125"/>
            <a:ext cx="2782200" cy="762900"/>
          </a:xfrm>
          <a:prstGeom prst="rect">
            <a:avLst/>
          </a:prstGeom>
          <a:noFill/>
          <a:ln>
            <a:noFill/>
          </a:ln>
        </p:spPr>
        <p:txBody>
          <a:bodyPr spcFirstLastPara="1" wrap="square" lIns="91425" tIns="91425" rIns="91425" bIns="91425" anchor="t" anchorCtr="0">
            <a:noAutofit/>
          </a:bodyPr>
          <a:lstStyle/>
          <a:p>
            <a:pPr marL="0" lvl="0" indent="0" algn="ctr">
              <a:spcBef>
                <a:spcPts val="0"/>
              </a:spcBef>
              <a:spcAft>
                <a:spcPts val="0"/>
              </a:spcAft>
              <a:buNone/>
            </a:pPr>
            <a:r>
              <a:rPr lang="en" sz="1800">
                <a:latin typeface="Lato"/>
                <a:ea typeface="Lato"/>
                <a:cs typeface="Lato"/>
                <a:sym typeface="Lato"/>
              </a:rPr>
              <a:t>A research output</a:t>
            </a:r>
            <a:endParaRPr sz="1800">
              <a:latin typeface="Lato"/>
              <a:ea typeface="Lato"/>
              <a:cs typeface="Lato"/>
              <a:sym typeface="Lato"/>
            </a:endParaRPr>
          </a:p>
          <a:p>
            <a:pPr marL="0" lvl="0" indent="0" algn="ctr">
              <a:spcBef>
                <a:spcPts val="0"/>
              </a:spcBef>
              <a:spcAft>
                <a:spcPts val="0"/>
              </a:spcAft>
              <a:buNone/>
            </a:pPr>
            <a:r>
              <a:rPr lang="en" sz="1800">
                <a:solidFill>
                  <a:srgbClr val="999999"/>
                </a:solidFill>
                <a:latin typeface="Lato"/>
                <a:ea typeface="Lato"/>
                <a:cs typeface="Lato"/>
                <a:sym typeface="Lato"/>
              </a:rPr>
              <a:t>with a...</a:t>
            </a:r>
            <a:endParaRPr sz="1800">
              <a:solidFill>
                <a:srgbClr val="999999"/>
              </a:solidFill>
              <a:latin typeface="Lato"/>
              <a:ea typeface="Lato"/>
              <a:cs typeface="Lato"/>
              <a:sym typeface="Lato"/>
            </a:endParaRPr>
          </a:p>
        </p:txBody>
      </p:sp>
      <p:sp>
        <p:nvSpPr>
          <p:cNvPr id="484" name="Shape 484"/>
          <p:cNvSpPr txBox="1"/>
          <p:nvPr/>
        </p:nvSpPr>
        <p:spPr>
          <a:xfrm>
            <a:off x="3409500" y="3714125"/>
            <a:ext cx="2271000" cy="476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800">
                <a:latin typeface="Lato"/>
                <a:ea typeface="Lato"/>
                <a:cs typeface="Lato"/>
                <a:sym typeface="Lato"/>
              </a:rPr>
              <a:t>Persistent identifier</a:t>
            </a:r>
            <a:br>
              <a:rPr lang="en" sz="1800">
                <a:latin typeface="Lato"/>
                <a:ea typeface="Lato"/>
                <a:cs typeface="Lato"/>
                <a:sym typeface="Lato"/>
              </a:rPr>
            </a:br>
            <a:r>
              <a:rPr lang="en" sz="1800">
                <a:solidFill>
                  <a:srgbClr val="999999"/>
                </a:solidFill>
                <a:latin typeface="Lato"/>
                <a:ea typeface="Lato"/>
                <a:cs typeface="Lato"/>
                <a:sym typeface="Lato"/>
              </a:rPr>
              <a:t>that is...</a:t>
            </a:r>
            <a:endParaRPr sz="1800">
              <a:solidFill>
                <a:srgbClr val="999999"/>
              </a:solidFill>
              <a:latin typeface="Lato"/>
              <a:ea typeface="Lato"/>
              <a:cs typeface="Lato"/>
              <a:sym typeface="Lato"/>
            </a:endParaRPr>
          </a:p>
        </p:txBody>
      </p:sp>
      <p:sp>
        <p:nvSpPr>
          <p:cNvPr id="485" name="Shape 485"/>
          <p:cNvSpPr txBox="1"/>
          <p:nvPr/>
        </p:nvSpPr>
        <p:spPr>
          <a:xfrm>
            <a:off x="6136400" y="3714125"/>
            <a:ext cx="2271000" cy="476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800">
                <a:latin typeface="Lato"/>
                <a:ea typeface="Lato"/>
                <a:cs typeface="Lato"/>
                <a:sym typeface="Lato"/>
              </a:rPr>
              <a:t>Mentioned in a source we track</a:t>
            </a:r>
            <a:endParaRPr sz="1800">
              <a:latin typeface="Lato"/>
              <a:ea typeface="Lato"/>
              <a:cs typeface="Lato"/>
              <a:sym typeface="Lato"/>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89"/>
        <p:cNvGrpSpPr/>
        <p:nvPr/>
      </p:nvGrpSpPr>
      <p:grpSpPr>
        <a:xfrm>
          <a:off x="0" y="0"/>
          <a:ext cx="0" cy="0"/>
          <a:chOff x="0" y="0"/>
          <a:chExt cx="0" cy="0"/>
        </a:xfrm>
      </p:grpSpPr>
      <p:sp>
        <p:nvSpPr>
          <p:cNvPr id="490" name="Shape 490"/>
          <p:cNvSpPr txBox="1">
            <a:spLocks noGrp="1"/>
          </p:cNvSpPr>
          <p:nvPr>
            <p:ph type="body" idx="1"/>
          </p:nvPr>
        </p:nvSpPr>
        <p:spPr>
          <a:xfrm>
            <a:off x="457200" y="1200151"/>
            <a:ext cx="8229600" cy="3394500"/>
          </a:xfrm>
          <a:prstGeom prst="rect">
            <a:avLst/>
          </a:prstGeom>
        </p:spPr>
        <p:txBody>
          <a:bodyPr spcFirstLastPara="1" wrap="square" lIns="91425" tIns="91425" rIns="91425" bIns="91425" anchor="t" anchorCtr="0">
            <a:noAutofit/>
          </a:bodyPr>
          <a:lstStyle/>
          <a:p>
            <a:pPr marL="0" lvl="0" indent="0" rtl="0">
              <a:lnSpc>
                <a:spcPct val="80000"/>
              </a:lnSpc>
              <a:spcBef>
                <a:spcPts val="448"/>
              </a:spcBef>
              <a:spcAft>
                <a:spcPts val="0"/>
              </a:spcAft>
              <a:buNone/>
            </a:pPr>
            <a:r>
              <a:rPr lang="en" sz="2400"/>
              <a:t>Articles &amp; preprints</a:t>
            </a:r>
            <a:endParaRPr sz="2400"/>
          </a:p>
          <a:p>
            <a:pPr marL="0" lvl="0" indent="0" rtl="0">
              <a:lnSpc>
                <a:spcPct val="80000"/>
              </a:lnSpc>
              <a:spcBef>
                <a:spcPts val="448"/>
              </a:spcBef>
              <a:spcAft>
                <a:spcPts val="0"/>
              </a:spcAft>
              <a:buNone/>
            </a:pPr>
            <a:r>
              <a:rPr lang="en" sz="2400"/>
              <a:t>Books</a:t>
            </a:r>
            <a:endParaRPr sz="2400"/>
          </a:p>
          <a:p>
            <a:pPr marL="0" lvl="0" indent="0" rtl="0">
              <a:lnSpc>
                <a:spcPct val="80000"/>
              </a:lnSpc>
              <a:spcBef>
                <a:spcPts val="448"/>
              </a:spcBef>
              <a:spcAft>
                <a:spcPts val="0"/>
              </a:spcAft>
              <a:buNone/>
            </a:pPr>
            <a:r>
              <a:rPr lang="en" sz="2400"/>
              <a:t>Book chapters</a:t>
            </a:r>
            <a:endParaRPr sz="2400"/>
          </a:p>
          <a:p>
            <a:pPr marL="0" lvl="0" indent="0" rtl="0">
              <a:lnSpc>
                <a:spcPct val="80000"/>
              </a:lnSpc>
              <a:spcBef>
                <a:spcPts val="448"/>
              </a:spcBef>
              <a:spcAft>
                <a:spcPts val="0"/>
              </a:spcAft>
              <a:buNone/>
            </a:pPr>
            <a:r>
              <a:rPr lang="en" sz="2400"/>
              <a:t>Datasets</a:t>
            </a:r>
            <a:endParaRPr sz="2400"/>
          </a:p>
          <a:p>
            <a:pPr marL="0" lvl="0" indent="0" rtl="0">
              <a:lnSpc>
                <a:spcPct val="80000"/>
              </a:lnSpc>
              <a:spcBef>
                <a:spcPts val="448"/>
              </a:spcBef>
              <a:spcAft>
                <a:spcPts val="0"/>
              </a:spcAft>
              <a:buNone/>
            </a:pPr>
            <a:r>
              <a:rPr lang="en" sz="2400"/>
              <a:t>Clinical trial records</a:t>
            </a:r>
            <a:endParaRPr sz="2400"/>
          </a:p>
          <a:p>
            <a:pPr marL="0" lvl="0" indent="0" rtl="0">
              <a:lnSpc>
                <a:spcPct val="80000"/>
              </a:lnSpc>
              <a:spcBef>
                <a:spcPts val="448"/>
              </a:spcBef>
              <a:spcAft>
                <a:spcPts val="0"/>
              </a:spcAft>
              <a:buNone/>
            </a:pPr>
            <a:r>
              <a:rPr lang="en" sz="2400"/>
              <a:t>News stories</a:t>
            </a:r>
            <a:endParaRPr sz="2400"/>
          </a:p>
          <a:p>
            <a:pPr marL="0" lvl="0" indent="0" rtl="0">
              <a:lnSpc>
                <a:spcPct val="80000"/>
              </a:lnSpc>
              <a:spcBef>
                <a:spcPts val="448"/>
              </a:spcBef>
              <a:spcAft>
                <a:spcPts val="0"/>
              </a:spcAft>
              <a:buNone/>
            </a:pPr>
            <a:r>
              <a:rPr lang="en" sz="2400" i="1"/>
              <a:t>...and countless other research formats, </a:t>
            </a:r>
            <a:br>
              <a:rPr lang="en" sz="2400" i="1"/>
            </a:br>
            <a:r>
              <a:rPr lang="en" sz="2400" i="1"/>
              <a:t>if a persistent identifier has been assigned!</a:t>
            </a:r>
            <a:endParaRPr sz="2400" i="1"/>
          </a:p>
        </p:txBody>
      </p:sp>
      <p:sp>
        <p:nvSpPr>
          <p:cNvPr id="491" name="Shape 491"/>
          <p:cNvSpPr txBox="1">
            <a:spLocks noGrp="1"/>
          </p:cNvSpPr>
          <p:nvPr>
            <p:ph type="title"/>
          </p:nvPr>
        </p:nvSpPr>
        <p:spPr>
          <a:xfrm>
            <a:off x="457200" y="205979"/>
            <a:ext cx="8229600" cy="8574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r>
              <a:rPr lang="en"/>
              <a:t>Research outputs</a:t>
            </a:r>
            <a:endParaRPr/>
          </a:p>
        </p:txBody>
      </p:sp>
      <p:pic>
        <p:nvPicPr>
          <p:cNvPr id="492" name="Shape 492"/>
          <p:cNvPicPr preferRelativeResize="0"/>
          <p:nvPr/>
        </p:nvPicPr>
        <p:blipFill>
          <a:blip r:embed="rId3">
            <a:alphaModFix/>
          </a:blip>
          <a:stretch>
            <a:fillRect/>
          </a:stretch>
        </p:blipFill>
        <p:spPr>
          <a:xfrm>
            <a:off x="7996898" y="289725"/>
            <a:ext cx="689901" cy="689901"/>
          </a:xfrm>
          <a:prstGeom prst="rect">
            <a:avLst/>
          </a:prstGeom>
          <a:noFill/>
          <a:ln>
            <a:noFill/>
          </a:ln>
        </p:spPr>
      </p:pic>
      <p:sp>
        <p:nvSpPr>
          <p:cNvPr id="493" name="Shape 493"/>
          <p:cNvSpPr txBox="1"/>
          <p:nvPr/>
        </p:nvSpPr>
        <p:spPr>
          <a:xfrm>
            <a:off x="4746300" y="3462225"/>
            <a:ext cx="3940500" cy="4665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r>
              <a:rPr lang="en" sz="1050">
                <a:solidFill>
                  <a:srgbClr val="B7B7B7"/>
                </a:solidFill>
                <a:highlight>
                  <a:srgbClr val="FFFFFF"/>
                </a:highlight>
                <a:latin typeface="Lato"/>
                <a:ea typeface="Lato"/>
                <a:cs typeface="Lato"/>
                <a:sym typeface="Lato"/>
              </a:rPr>
              <a:t>Video data on figshare: </a:t>
            </a:r>
            <a:r>
              <a:rPr lang="en" sz="1100">
                <a:solidFill>
                  <a:srgbClr val="B7B7B7"/>
                </a:solidFill>
              </a:rPr>
              <a:t>10.6084/m9.figshare.5721088.v1</a:t>
            </a:r>
            <a:endParaRPr>
              <a:solidFill>
                <a:srgbClr val="B7B7B7"/>
              </a:solidFill>
              <a:latin typeface="Lato"/>
              <a:ea typeface="Lato"/>
              <a:cs typeface="Lato"/>
              <a:sym typeface="Lato"/>
            </a:endParaRPr>
          </a:p>
        </p:txBody>
      </p:sp>
      <p:pic>
        <p:nvPicPr>
          <p:cNvPr id="494" name="Shape 494"/>
          <p:cNvPicPr preferRelativeResize="0"/>
          <p:nvPr/>
        </p:nvPicPr>
        <p:blipFill>
          <a:blip r:embed="rId4">
            <a:alphaModFix/>
          </a:blip>
          <a:stretch>
            <a:fillRect/>
          </a:stretch>
        </p:blipFill>
        <p:spPr>
          <a:xfrm>
            <a:off x="4954497" y="1215775"/>
            <a:ext cx="3042401" cy="2246451"/>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98"/>
        <p:cNvGrpSpPr/>
        <p:nvPr/>
      </p:nvGrpSpPr>
      <p:grpSpPr>
        <a:xfrm>
          <a:off x="0" y="0"/>
          <a:ext cx="0" cy="0"/>
          <a:chOff x="0" y="0"/>
          <a:chExt cx="0" cy="0"/>
        </a:xfrm>
      </p:grpSpPr>
      <p:sp>
        <p:nvSpPr>
          <p:cNvPr id="499" name="Shape 499"/>
          <p:cNvSpPr txBox="1">
            <a:spLocks noGrp="1"/>
          </p:cNvSpPr>
          <p:nvPr>
            <p:ph type="body" idx="1"/>
          </p:nvPr>
        </p:nvSpPr>
        <p:spPr>
          <a:xfrm>
            <a:off x="457200" y="1200151"/>
            <a:ext cx="4038600" cy="3394500"/>
          </a:xfrm>
          <a:prstGeom prst="rect">
            <a:avLst/>
          </a:prstGeom>
        </p:spPr>
        <p:txBody>
          <a:bodyPr spcFirstLastPara="1" wrap="square" lIns="91425" tIns="91425" rIns="91425" bIns="91425" anchor="t" anchorCtr="0">
            <a:noAutofit/>
          </a:bodyPr>
          <a:lstStyle/>
          <a:p>
            <a:pPr marL="342865" lvl="0" indent="-353025" rtl="0">
              <a:lnSpc>
                <a:spcPct val="80000"/>
              </a:lnSpc>
              <a:spcBef>
                <a:spcPts val="0"/>
              </a:spcBef>
              <a:spcAft>
                <a:spcPts val="0"/>
              </a:spcAft>
              <a:buSzPts val="2400"/>
              <a:buFont typeface="Lato"/>
              <a:buChar char="•"/>
            </a:pPr>
            <a:r>
              <a:rPr lang="en" sz="2400"/>
              <a:t>DOIs</a:t>
            </a:r>
            <a:endParaRPr sz="2400" b="1"/>
          </a:p>
          <a:p>
            <a:pPr marL="342865" lvl="0" indent="-353025" rtl="0">
              <a:lnSpc>
                <a:spcPct val="80000"/>
              </a:lnSpc>
              <a:spcBef>
                <a:spcPts val="448"/>
              </a:spcBef>
              <a:spcAft>
                <a:spcPts val="0"/>
              </a:spcAft>
              <a:buSzPts val="2400"/>
              <a:buFont typeface="Lato"/>
              <a:buChar char="•"/>
            </a:pPr>
            <a:r>
              <a:rPr lang="en" sz="2400"/>
              <a:t>PubMed IDs</a:t>
            </a:r>
            <a:endParaRPr sz="2400" b="1"/>
          </a:p>
          <a:p>
            <a:pPr marL="342865" lvl="0" indent="-353025" rtl="0">
              <a:lnSpc>
                <a:spcPct val="80000"/>
              </a:lnSpc>
              <a:spcBef>
                <a:spcPts val="448"/>
              </a:spcBef>
              <a:spcAft>
                <a:spcPts val="0"/>
              </a:spcAft>
              <a:buSzPts val="2400"/>
              <a:buFont typeface="Lato"/>
              <a:buChar char="•"/>
            </a:pPr>
            <a:r>
              <a:rPr lang="en" sz="2400"/>
              <a:t>ISBNs</a:t>
            </a:r>
            <a:endParaRPr sz="2400" b="1"/>
          </a:p>
          <a:p>
            <a:pPr marL="342865" lvl="0" indent="-353025" rtl="0">
              <a:lnSpc>
                <a:spcPct val="80000"/>
              </a:lnSpc>
              <a:spcBef>
                <a:spcPts val="448"/>
              </a:spcBef>
              <a:spcAft>
                <a:spcPts val="0"/>
              </a:spcAft>
              <a:buSzPts val="2400"/>
              <a:buFont typeface="Lato"/>
              <a:buChar char="•"/>
            </a:pPr>
            <a:r>
              <a:rPr lang="en" sz="2400"/>
              <a:t>Handles</a:t>
            </a:r>
            <a:endParaRPr sz="2400" b="1"/>
          </a:p>
          <a:p>
            <a:pPr marL="342865" lvl="0" indent="-353025" rtl="0">
              <a:lnSpc>
                <a:spcPct val="80000"/>
              </a:lnSpc>
              <a:spcBef>
                <a:spcPts val="448"/>
              </a:spcBef>
              <a:spcAft>
                <a:spcPts val="0"/>
              </a:spcAft>
              <a:buSzPts val="2400"/>
              <a:buFont typeface="Lato"/>
              <a:buChar char="•"/>
            </a:pPr>
            <a:r>
              <a:rPr lang="en" sz="2400"/>
              <a:t>arXiv IDs</a:t>
            </a:r>
            <a:endParaRPr sz="2400" b="1"/>
          </a:p>
          <a:p>
            <a:pPr marL="342865" lvl="0" indent="-353025" rtl="0">
              <a:lnSpc>
                <a:spcPct val="80000"/>
              </a:lnSpc>
              <a:spcBef>
                <a:spcPts val="448"/>
              </a:spcBef>
              <a:spcAft>
                <a:spcPts val="0"/>
              </a:spcAft>
              <a:buSzPts val="2400"/>
              <a:buFont typeface="Lato"/>
              <a:buChar char="•"/>
            </a:pPr>
            <a:r>
              <a:rPr lang="en" sz="2400"/>
              <a:t>ADS IDs</a:t>
            </a:r>
            <a:endParaRPr sz="2400"/>
          </a:p>
        </p:txBody>
      </p:sp>
      <p:sp>
        <p:nvSpPr>
          <p:cNvPr id="500" name="Shape 500"/>
          <p:cNvSpPr txBox="1">
            <a:spLocks noGrp="1"/>
          </p:cNvSpPr>
          <p:nvPr>
            <p:ph type="title"/>
          </p:nvPr>
        </p:nvSpPr>
        <p:spPr>
          <a:xfrm>
            <a:off x="457200" y="205979"/>
            <a:ext cx="8229600" cy="8574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
              <a:t>Identifiers					</a:t>
            </a:r>
            <a:endParaRPr/>
          </a:p>
        </p:txBody>
      </p:sp>
      <p:pic>
        <p:nvPicPr>
          <p:cNvPr id="501" name="Shape 501"/>
          <p:cNvPicPr preferRelativeResize="0"/>
          <p:nvPr/>
        </p:nvPicPr>
        <p:blipFill>
          <a:blip r:embed="rId3">
            <a:alphaModFix/>
          </a:blip>
          <a:stretch>
            <a:fillRect/>
          </a:stretch>
        </p:blipFill>
        <p:spPr>
          <a:xfrm>
            <a:off x="7863763" y="107588"/>
            <a:ext cx="1054173" cy="1054173"/>
          </a:xfrm>
          <a:prstGeom prst="rect">
            <a:avLst/>
          </a:prstGeom>
          <a:noFill/>
          <a:ln>
            <a:noFill/>
          </a:ln>
        </p:spPr>
      </p:pic>
      <p:sp>
        <p:nvSpPr>
          <p:cNvPr id="502" name="Shape 502"/>
          <p:cNvSpPr txBox="1">
            <a:spLocks noGrp="1"/>
          </p:cNvSpPr>
          <p:nvPr>
            <p:ph type="body" idx="2"/>
          </p:nvPr>
        </p:nvSpPr>
        <p:spPr>
          <a:xfrm>
            <a:off x="4648200" y="1200151"/>
            <a:ext cx="4038600" cy="3394500"/>
          </a:xfrm>
          <a:prstGeom prst="rect">
            <a:avLst/>
          </a:prstGeom>
        </p:spPr>
        <p:txBody>
          <a:bodyPr spcFirstLastPara="1" wrap="square" lIns="91425" tIns="91425" rIns="91425" bIns="91425" anchor="t" anchorCtr="0">
            <a:noAutofit/>
          </a:bodyPr>
          <a:lstStyle/>
          <a:p>
            <a:pPr marL="342865" lvl="0" indent="-353025" rtl="0">
              <a:lnSpc>
                <a:spcPct val="80000"/>
              </a:lnSpc>
              <a:spcBef>
                <a:spcPts val="448"/>
              </a:spcBef>
              <a:spcAft>
                <a:spcPts val="0"/>
              </a:spcAft>
              <a:buSzPts val="2400"/>
              <a:buFont typeface="Lato"/>
              <a:buChar char="•"/>
            </a:pPr>
            <a:r>
              <a:rPr lang="en" sz="2400"/>
              <a:t>SSRN IDs</a:t>
            </a:r>
            <a:endParaRPr sz="2400" b="1"/>
          </a:p>
          <a:p>
            <a:pPr marL="342865" lvl="0" indent="-353025" rtl="0">
              <a:lnSpc>
                <a:spcPct val="80000"/>
              </a:lnSpc>
              <a:spcBef>
                <a:spcPts val="448"/>
              </a:spcBef>
              <a:spcAft>
                <a:spcPts val="0"/>
              </a:spcAft>
              <a:buSzPts val="2400"/>
              <a:buFont typeface="Lato"/>
              <a:buChar char="•"/>
            </a:pPr>
            <a:r>
              <a:rPr lang="en" sz="2400"/>
              <a:t>RePEC IDs</a:t>
            </a:r>
            <a:endParaRPr sz="2400" b="1"/>
          </a:p>
          <a:p>
            <a:pPr marL="342865" lvl="0" indent="-353025" rtl="0">
              <a:lnSpc>
                <a:spcPct val="80000"/>
              </a:lnSpc>
              <a:spcBef>
                <a:spcPts val="448"/>
              </a:spcBef>
              <a:spcAft>
                <a:spcPts val="0"/>
              </a:spcAft>
              <a:buSzPts val="2400"/>
              <a:buFont typeface="Lato"/>
              <a:buChar char="•"/>
            </a:pPr>
            <a:r>
              <a:rPr lang="en" sz="2400"/>
              <a:t>ClinicalTrials.gov records</a:t>
            </a:r>
            <a:endParaRPr sz="2400" b="1"/>
          </a:p>
          <a:p>
            <a:pPr marL="342865" lvl="0" indent="-353025" rtl="0">
              <a:lnSpc>
                <a:spcPct val="80000"/>
              </a:lnSpc>
              <a:spcBef>
                <a:spcPts val="448"/>
              </a:spcBef>
              <a:spcAft>
                <a:spcPts val="0"/>
              </a:spcAft>
              <a:buSzPts val="2400"/>
              <a:buFont typeface="Lato"/>
              <a:buChar char="•"/>
            </a:pPr>
            <a:r>
              <a:rPr lang="en" sz="2400"/>
              <a:t>URLs</a:t>
            </a:r>
            <a:endParaRPr sz="2400"/>
          </a:p>
          <a:p>
            <a:pPr marL="342865" lvl="0" indent="-353025" rtl="0">
              <a:lnSpc>
                <a:spcPct val="80000"/>
              </a:lnSpc>
              <a:spcBef>
                <a:spcPts val="448"/>
              </a:spcBef>
              <a:spcAft>
                <a:spcPts val="0"/>
              </a:spcAft>
              <a:buSzPts val="2400"/>
              <a:buFont typeface="Lato"/>
              <a:buChar char="•"/>
            </a:pPr>
            <a:r>
              <a:rPr lang="en" sz="2400"/>
              <a:t>URIs</a:t>
            </a:r>
            <a:endParaRPr sz="2400"/>
          </a:p>
          <a:p>
            <a:pPr marL="342865" lvl="0" indent="-353025" rtl="0">
              <a:lnSpc>
                <a:spcPct val="80000"/>
              </a:lnSpc>
              <a:spcBef>
                <a:spcPts val="448"/>
              </a:spcBef>
              <a:spcAft>
                <a:spcPts val="0"/>
              </a:spcAft>
              <a:buSzPts val="2400"/>
              <a:buFont typeface="Lato"/>
              <a:buChar char="•"/>
            </a:pPr>
            <a:r>
              <a:rPr lang="en" sz="2400"/>
              <a:t>ORCID identifiers</a:t>
            </a:r>
            <a:endParaRPr sz="2400"/>
          </a:p>
          <a:p>
            <a:pPr marL="342900" lvl="0" indent="-165100">
              <a:spcBef>
                <a:spcPts val="560"/>
              </a:spcBef>
              <a:spcAft>
                <a:spcPts val="0"/>
              </a:spcAft>
              <a:buNone/>
            </a:pPr>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506"/>
        <p:cNvGrpSpPr/>
        <p:nvPr/>
      </p:nvGrpSpPr>
      <p:grpSpPr>
        <a:xfrm>
          <a:off x="0" y="0"/>
          <a:ext cx="0" cy="0"/>
          <a:chOff x="0" y="0"/>
          <a:chExt cx="0" cy="0"/>
        </a:xfrm>
      </p:grpSpPr>
      <p:sp>
        <p:nvSpPr>
          <p:cNvPr id="507" name="Shape 507"/>
          <p:cNvSpPr txBox="1">
            <a:spLocks noGrp="1"/>
          </p:cNvSpPr>
          <p:nvPr>
            <p:ph type="title"/>
          </p:nvPr>
        </p:nvSpPr>
        <p:spPr>
          <a:xfrm>
            <a:off x="457200" y="205975"/>
            <a:ext cx="8382000" cy="8574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
              <a:t>Data sources</a:t>
            </a:r>
            <a:endParaRPr/>
          </a:p>
        </p:txBody>
      </p:sp>
      <p:sp>
        <p:nvSpPr>
          <p:cNvPr id="508" name="Shape 508"/>
          <p:cNvSpPr txBox="1"/>
          <p:nvPr/>
        </p:nvSpPr>
        <p:spPr>
          <a:xfrm>
            <a:off x="690750" y="1020325"/>
            <a:ext cx="7762500" cy="8232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 sz="1800">
                <a:solidFill>
                  <a:schemeClr val="dk1"/>
                </a:solidFill>
                <a:latin typeface="Open Sans"/>
                <a:ea typeface="Open Sans"/>
                <a:cs typeface="Open Sans"/>
                <a:sym typeface="Open Sans"/>
              </a:rPr>
              <a:t>16 types of platforms, thousands of sites indexed</a:t>
            </a:r>
            <a:endParaRPr sz="1800">
              <a:latin typeface="Open Sans"/>
              <a:ea typeface="Open Sans"/>
              <a:cs typeface="Open Sans"/>
              <a:sym typeface="Open Sans"/>
            </a:endParaRPr>
          </a:p>
        </p:txBody>
      </p:sp>
      <p:pic>
        <p:nvPicPr>
          <p:cNvPr id="509" name="Shape 509"/>
          <p:cNvPicPr preferRelativeResize="0"/>
          <p:nvPr/>
        </p:nvPicPr>
        <p:blipFill>
          <a:blip r:embed="rId3">
            <a:alphaModFix/>
          </a:blip>
          <a:stretch>
            <a:fillRect/>
          </a:stretch>
        </p:blipFill>
        <p:spPr>
          <a:xfrm>
            <a:off x="8238437" y="334289"/>
            <a:ext cx="600762" cy="600762"/>
          </a:xfrm>
          <a:prstGeom prst="rect">
            <a:avLst/>
          </a:prstGeom>
          <a:noFill/>
          <a:ln>
            <a:noFill/>
          </a:ln>
        </p:spPr>
      </p:pic>
      <p:sp>
        <p:nvSpPr>
          <p:cNvPr id="510" name="Shape 510"/>
          <p:cNvSpPr txBox="1"/>
          <p:nvPr/>
        </p:nvSpPr>
        <p:spPr>
          <a:xfrm>
            <a:off x="988475" y="4364800"/>
            <a:ext cx="7762500" cy="8232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 i="1">
                <a:solidFill>
                  <a:srgbClr val="999999"/>
                </a:solidFill>
                <a:latin typeface="Open Sans"/>
                <a:ea typeface="Open Sans"/>
                <a:cs typeface="Open Sans"/>
                <a:sym typeface="Open Sans"/>
              </a:rPr>
              <a:t>Mendeley, Connotea, CiteULike are also tracked but do not contribute towards </a:t>
            </a:r>
            <a:br>
              <a:rPr lang="en" i="1">
                <a:solidFill>
                  <a:srgbClr val="999999"/>
                </a:solidFill>
                <a:latin typeface="Open Sans"/>
                <a:ea typeface="Open Sans"/>
                <a:cs typeface="Open Sans"/>
                <a:sym typeface="Open Sans"/>
              </a:rPr>
            </a:br>
            <a:r>
              <a:rPr lang="en" i="1">
                <a:solidFill>
                  <a:srgbClr val="999999"/>
                </a:solidFill>
                <a:latin typeface="Open Sans"/>
                <a:ea typeface="Open Sans"/>
                <a:cs typeface="Open Sans"/>
                <a:sym typeface="Open Sans"/>
              </a:rPr>
              <a:t>the research’s Altmetric Attention Score</a:t>
            </a:r>
            <a:endParaRPr i="1">
              <a:solidFill>
                <a:srgbClr val="999999"/>
              </a:solidFill>
              <a:latin typeface="Open Sans"/>
              <a:ea typeface="Open Sans"/>
              <a:cs typeface="Open Sans"/>
              <a:sym typeface="Open Sans"/>
            </a:endParaRPr>
          </a:p>
        </p:txBody>
      </p:sp>
      <p:pic>
        <p:nvPicPr>
          <p:cNvPr id="511" name="Shape 511"/>
          <p:cNvPicPr preferRelativeResize="0"/>
          <p:nvPr/>
        </p:nvPicPr>
        <p:blipFill rotWithShape="1">
          <a:blip r:embed="rId4">
            <a:alphaModFix/>
          </a:blip>
          <a:srcRect t="19118" r="30226" b="42211"/>
          <a:stretch/>
        </p:blipFill>
        <p:spPr>
          <a:xfrm>
            <a:off x="1371400" y="1717975"/>
            <a:ext cx="6401198" cy="2501401"/>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515"/>
        <p:cNvGrpSpPr/>
        <p:nvPr/>
      </p:nvGrpSpPr>
      <p:grpSpPr>
        <a:xfrm>
          <a:off x="0" y="0"/>
          <a:ext cx="0" cy="0"/>
          <a:chOff x="0" y="0"/>
          <a:chExt cx="0" cy="0"/>
        </a:xfrm>
      </p:grpSpPr>
      <p:sp>
        <p:nvSpPr>
          <p:cNvPr id="516" name="Shape 516"/>
          <p:cNvSpPr txBox="1">
            <a:spLocks noGrp="1"/>
          </p:cNvSpPr>
          <p:nvPr>
            <p:ph type="body" idx="1"/>
          </p:nvPr>
        </p:nvSpPr>
        <p:spPr>
          <a:xfrm>
            <a:off x="4075525" y="1200150"/>
            <a:ext cx="4611300" cy="3394500"/>
          </a:xfrm>
          <a:prstGeom prst="rect">
            <a:avLst/>
          </a:prstGeom>
        </p:spPr>
        <p:txBody>
          <a:bodyPr spcFirstLastPara="1" wrap="square" lIns="91425" tIns="91425" rIns="91425" bIns="91425" anchor="t" anchorCtr="0">
            <a:noAutofit/>
          </a:bodyPr>
          <a:lstStyle/>
          <a:p>
            <a:pPr marL="342900" lvl="0" indent="-139700">
              <a:lnSpc>
                <a:spcPct val="150000"/>
              </a:lnSpc>
              <a:spcBef>
                <a:spcPts val="640"/>
              </a:spcBef>
              <a:spcAft>
                <a:spcPts val="0"/>
              </a:spcAft>
              <a:buNone/>
            </a:pPr>
            <a:r>
              <a:rPr lang="en"/>
              <a:t>Colors = data source</a:t>
            </a:r>
            <a:endParaRPr/>
          </a:p>
          <a:p>
            <a:pPr marL="342900" lvl="0" indent="-139700">
              <a:lnSpc>
                <a:spcPct val="150000"/>
              </a:lnSpc>
              <a:spcBef>
                <a:spcPts val="640"/>
              </a:spcBef>
              <a:spcAft>
                <a:spcPts val="0"/>
              </a:spcAft>
              <a:buNone/>
            </a:pPr>
            <a:r>
              <a:rPr lang="en"/>
              <a:t>Score based on:</a:t>
            </a:r>
            <a:endParaRPr/>
          </a:p>
          <a:p>
            <a:pPr marL="914400" lvl="0" indent="-431800" rtl="0">
              <a:spcBef>
                <a:spcPts val="640"/>
              </a:spcBef>
              <a:spcAft>
                <a:spcPts val="0"/>
              </a:spcAft>
              <a:buSzPts val="3200"/>
              <a:buChar char="•"/>
            </a:pPr>
            <a:r>
              <a:rPr lang="en"/>
              <a:t>Volume </a:t>
            </a:r>
            <a:endParaRPr/>
          </a:p>
          <a:p>
            <a:pPr marL="914400" lvl="0" indent="-431800" rtl="0">
              <a:spcBef>
                <a:spcPts val="0"/>
              </a:spcBef>
              <a:spcAft>
                <a:spcPts val="0"/>
              </a:spcAft>
              <a:buSzPts val="3200"/>
              <a:buChar char="•"/>
            </a:pPr>
            <a:r>
              <a:rPr lang="en"/>
              <a:t>Sources</a:t>
            </a:r>
            <a:endParaRPr/>
          </a:p>
          <a:p>
            <a:pPr marL="914400" lvl="0" indent="-431800">
              <a:spcBef>
                <a:spcPts val="0"/>
              </a:spcBef>
              <a:spcAft>
                <a:spcPts val="0"/>
              </a:spcAft>
              <a:buSzPts val="3200"/>
              <a:buChar char="•"/>
            </a:pPr>
            <a:r>
              <a:rPr lang="en"/>
              <a:t>Authors</a:t>
            </a:r>
            <a:endParaRPr/>
          </a:p>
        </p:txBody>
      </p:sp>
      <p:sp>
        <p:nvSpPr>
          <p:cNvPr id="517" name="Shape 517"/>
          <p:cNvSpPr txBox="1">
            <a:spLocks noGrp="1"/>
          </p:cNvSpPr>
          <p:nvPr>
            <p:ph type="title"/>
          </p:nvPr>
        </p:nvSpPr>
        <p:spPr>
          <a:xfrm>
            <a:off x="457200" y="205979"/>
            <a:ext cx="8229600" cy="8574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r>
              <a:rPr lang="en"/>
              <a:t>Altmetric ‘donut’ &amp; attention score</a:t>
            </a:r>
            <a:endParaRPr/>
          </a:p>
        </p:txBody>
      </p:sp>
      <p:pic>
        <p:nvPicPr>
          <p:cNvPr id="518" name="Shape 518"/>
          <p:cNvPicPr preferRelativeResize="0"/>
          <p:nvPr/>
        </p:nvPicPr>
        <p:blipFill>
          <a:blip r:embed="rId3">
            <a:alphaModFix/>
          </a:blip>
          <a:stretch>
            <a:fillRect/>
          </a:stretch>
        </p:blipFill>
        <p:spPr>
          <a:xfrm>
            <a:off x="1052525" y="1525900"/>
            <a:ext cx="2617400" cy="261740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522"/>
        <p:cNvGrpSpPr/>
        <p:nvPr/>
      </p:nvGrpSpPr>
      <p:grpSpPr>
        <a:xfrm>
          <a:off x="0" y="0"/>
          <a:ext cx="0" cy="0"/>
          <a:chOff x="0" y="0"/>
          <a:chExt cx="0" cy="0"/>
        </a:xfrm>
      </p:grpSpPr>
      <p:sp>
        <p:nvSpPr>
          <p:cNvPr id="523" name="Shape 523"/>
          <p:cNvSpPr txBox="1"/>
          <p:nvPr/>
        </p:nvSpPr>
        <p:spPr>
          <a:xfrm>
            <a:off x="290785" y="1809180"/>
            <a:ext cx="1789224" cy="1631208"/>
          </a:xfrm>
          <a:prstGeom prst="rect">
            <a:avLst/>
          </a:prstGeom>
          <a:noFill/>
          <a:ln w="38100" cap="flat" cmpd="sng">
            <a:solidFill>
              <a:srgbClr val="D14358"/>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spcBef>
                <a:spcPts val="0"/>
              </a:spcBef>
              <a:spcAft>
                <a:spcPts val="0"/>
              </a:spcAft>
              <a:buNone/>
            </a:pPr>
            <a:r>
              <a:rPr lang="en" sz="2000">
                <a:solidFill>
                  <a:schemeClr val="dk1"/>
                </a:solidFill>
                <a:latin typeface="Avenir"/>
                <a:ea typeface="Avenir"/>
                <a:cs typeface="Avenir"/>
                <a:sym typeface="Avenir"/>
              </a:rPr>
              <a:t>Search for links to those domains in attention sources.</a:t>
            </a:r>
            <a:endParaRPr/>
          </a:p>
        </p:txBody>
      </p:sp>
      <p:sp>
        <p:nvSpPr>
          <p:cNvPr id="524" name="Shape 524"/>
          <p:cNvSpPr txBox="1"/>
          <p:nvPr/>
        </p:nvSpPr>
        <p:spPr>
          <a:xfrm>
            <a:off x="148309" y="195925"/>
            <a:ext cx="2823491" cy="1015655"/>
          </a:xfrm>
          <a:prstGeom prst="rect">
            <a:avLst/>
          </a:prstGeom>
          <a:noFill/>
          <a:ln w="38100" cap="flat" cmpd="sng">
            <a:solidFill>
              <a:srgbClr val="FFC800"/>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spcBef>
                <a:spcPts val="0"/>
              </a:spcBef>
              <a:spcAft>
                <a:spcPts val="0"/>
              </a:spcAft>
              <a:buNone/>
            </a:pPr>
            <a:r>
              <a:rPr lang="en" sz="2000">
                <a:solidFill>
                  <a:schemeClr val="dk1"/>
                </a:solidFill>
                <a:latin typeface="Avenir"/>
                <a:ea typeface="Avenir"/>
                <a:cs typeface="Avenir"/>
                <a:sym typeface="Avenir"/>
              </a:rPr>
              <a:t>Follow a list of domains representing thousands of websites</a:t>
            </a:r>
            <a:endParaRPr sz="2000">
              <a:solidFill>
                <a:schemeClr val="dk1"/>
              </a:solidFill>
              <a:latin typeface="Avenir"/>
              <a:ea typeface="Avenir"/>
              <a:cs typeface="Avenir"/>
              <a:sym typeface="Avenir"/>
            </a:endParaRPr>
          </a:p>
        </p:txBody>
      </p:sp>
      <p:sp>
        <p:nvSpPr>
          <p:cNvPr id="525" name="Shape 525"/>
          <p:cNvSpPr txBox="1"/>
          <p:nvPr/>
        </p:nvSpPr>
        <p:spPr>
          <a:xfrm>
            <a:off x="660152" y="4280076"/>
            <a:ext cx="1442884" cy="707878"/>
          </a:xfrm>
          <a:prstGeom prst="rect">
            <a:avLst/>
          </a:prstGeom>
          <a:noFill/>
          <a:ln w="38100" cap="flat" cmpd="sng">
            <a:solidFill>
              <a:srgbClr val="FFC800"/>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spcBef>
                <a:spcPts val="0"/>
              </a:spcBef>
              <a:spcAft>
                <a:spcPts val="0"/>
              </a:spcAft>
              <a:buNone/>
            </a:pPr>
            <a:r>
              <a:rPr lang="en" sz="2000">
                <a:solidFill>
                  <a:schemeClr val="dk1"/>
                </a:solidFill>
                <a:latin typeface="Avenir"/>
                <a:ea typeface="Avenir"/>
                <a:cs typeface="Avenir"/>
                <a:sym typeface="Avenir"/>
              </a:rPr>
              <a:t>Collate attention.</a:t>
            </a:r>
            <a:endParaRPr/>
          </a:p>
        </p:txBody>
      </p:sp>
      <p:cxnSp>
        <p:nvCxnSpPr>
          <p:cNvPr id="526" name="Shape 526"/>
          <p:cNvCxnSpPr/>
          <p:nvPr/>
        </p:nvCxnSpPr>
        <p:spPr>
          <a:xfrm>
            <a:off x="1066800" y="1319306"/>
            <a:ext cx="0" cy="440192"/>
          </a:xfrm>
          <a:prstGeom prst="straightConnector1">
            <a:avLst/>
          </a:prstGeom>
          <a:noFill/>
          <a:ln w="25400" cap="flat" cmpd="sng">
            <a:solidFill>
              <a:schemeClr val="dk1"/>
            </a:solidFill>
            <a:prstDash val="solid"/>
            <a:round/>
            <a:headEnd type="none" w="sm" len="sm"/>
            <a:tailEnd type="triangle" w="med" len="med"/>
          </a:ln>
        </p:spPr>
      </p:cxnSp>
      <p:cxnSp>
        <p:nvCxnSpPr>
          <p:cNvPr id="527" name="Shape 527"/>
          <p:cNvCxnSpPr/>
          <p:nvPr/>
        </p:nvCxnSpPr>
        <p:spPr>
          <a:xfrm>
            <a:off x="2218378" y="3358903"/>
            <a:ext cx="352504" cy="459438"/>
          </a:xfrm>
          <a:prstGeom prst="straightConnector1">
            <a:avLst/>
          </a:prstGeom>
          <a:noFill/>
          <a:ln w="25400" cap="flat" cmpd="sng">
            <a:solidFill>
              <a:schemeClr val="dk1"/>
            </a:solidFill>
            <a:prstDash val="solid"/>
            <a:round/>
            <a:headEnd type="none" w="sm" len="sm"/>
            <a:tailEnd type="triangle" w="med" len="med"/>
          </a:ln>
        </p:spPr>
      </p:cxnSp>
      <p:sp>
        <p:nvSpPr>
          <p:cNvPr id="528" name="Shape 528"/>
          <p:cNvSpPr txBox="1"/>
          <p:nvPr/>
        </p:nvSpPr>
        <p:spPr>
          <a:xfrm>
            <a:off x="2682073" y="3396752"/>
            <a:ext cx="2133600" cy="1015655"/>
          </a:xfrm>
          <a:prstGeom prst="rect">
            <a:avLst/>
          </a:prstGeom>
          <a:noFill/>
          <a:ln w="38100" cap="flat" cmpd="sng">
            <a:solidFill>
              <a:srgbClr val="D14358"/>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spcBef>
                <a:spcPts val="0"/>
              </a:spcBef>
              <a:spcAft>
                <a:spcPts val="0"/>
              </a:spcAft>
              <a:buNone/>
            </a:pPr>
            <a:r>
              <a:rPr lang="en" sz="2000" b="1">
                <a:solidFill>
                  <a:schemeClr val="dk1"/>
                </a:solidFill>
                <a:latin typeface="Avenir"/>
                <a:ea typeface="Avenir"/>
                <a:cs typeface="Avenir"/>
                <a:sym typeface="Avenir"/>
              </a:rPr>
              <a:t>EXCEPT </a:t>
            </a:r>
            <a:r>
              <a:rPr lang="en" sz="2000">
                <a:solidFill>
                  <a:schemeClr val="dk1"/>
                </a:solidFill>
                <a:latin typeface="Avenir"/>
                <a:ea typeface="Avenir"/>
                <a:cs typeface="Avenir"/>
                <a:sym typeface="Avenir"/>
              </a:rPr>
              <a:t>news, policy docs, and syllabi</a:t>
            </a:r>
            <a:endParaRPr sz="2000">
              <a:solidFill>
                <a:schemeClr val="dk1"/>
              </a:solidFill>
              <a:latin typeface="Avenir"/>
              <a:ea typeface="Avenir"/>
              <a:cs typeface="Avenir"/>
              <a:sym typeface="Avenir"/>
            </a:endParaRPr>
          </a:p>
        </p:txBody>
      </p:sp>
      <p:sp>
        <p:nvSpPr>
          <p:cNvPr id="529" name="Shape 529"/>
          <p:cNvSpPr txBox="1"/>
          <p:nvPr/>
        </p:nvSpPr>
        <p:spPr>
          <a:xfrm>
            <a:off x="4292601" y="4787904"/>
            <a:ext cx="184714" cy="4001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chemeClr val="dk1"/>
              </a:solidFill>
              <a:latin typeface="Avenir"/>
              <a:ea typeface="Avenir"/>
              <a:cs typeface="Avenir"/>
              <a:sym typeface="Avenir"/>
            </a:endParaRPr>
          </a:p>
        </p:txBody>
      </p:sp>
      <p:sp>
        <p:nvSpPr>
          <p:cNvPr id="530" name="Shape 530"/>
          <p:cNvSpPr txBox="1"/>
          <p:nvPr/>
        </p:nvSpPr>
        <p:spPr>
          <a:xfrm>
            <a:off x="3771900" y="4102104"/>
            <a:ext cx="184714" cy="4001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chemeClr val="dk1"/>
              </a:solidFill>
              <a:latin typeface="Avenir"/>
              <a:ea typeface="Avenir"/>
              <a:cs typeface="Avenir"/>
              <a:sym typeface="Avenir"/>
            </a:endParaRPr>
          </a:p>
        </p:txBody>
      </p:sp>
      <p:sp>
        <p:nvSpPr>
          <p:cNvPr id="531" name="Shape 531"/>
          <p:cNvSpPr txBox="1"/>
          <p:nvPr/>
        </p:nvSpPr>
        <p:spPr>
          <a:xfrm>
            <a:off x="5625478" y="3807628"/>
            <a:ext cx="2683515" cy="1015655"/>
          </a:xfrm>
          <a:prstGeom prst="rect">
            <a:avLst/>
          </a:prstGeom>
          <a:noFill/>
          <a:ln w="38100" cap="flat" cmpd="sng">
            <a:solidFill>
              <a:srgbClr val="FFC800"/>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spcBef>
                <a:spcPts val="0"/>
              </a:spcBef>
              <a:spcAft>
                <a:spcPts val="0"/>
              </a:spcAft>
              <a:buNone/>
            </a:pPr>
            <a:r>
              <a:rPr lang="en" sz="2000">
                <a:solidFill>
                  <a:schemeClr val="dk1"/>
                </a:solidFill>
                <a:latin typeface="Avenir"/>
                <a:ea typeface="Avenir"/>
                <a:cs typeface="Avenir"/>
                <a:sym typeface="Avenir"/>
              </a:rPr>
              <a:t>Display data in </a:t>
            </a:r>
            <a:endParaRPr/>
          </a:p>
          <a:p>
            <a:pPr marL="0" marR="0" lvl="0" indent="0" algn="ctr" rtl="0">
              <a:spcBef>
                <a:spcPts val="0"/>
              </a:spcBef>
              <a:spcAft>
                <a:spcPts val="0"/>
              </a:spcAft>
              <a:buNone/>
            </a:pPr>
            <a:r>
              <a:rPr lang="en" sz="2000">
                <a:solidFill>
                  <a:schemeClr val="dk1"/>
                </a:solidFill>
                <a:latin typeface="Avenir"/>
                <a:ea typeface="Avenir"/>
                <a:cs typeface="Avenir"/>
                <a:sym typeface="Avenir"/>
              </a:rPr>
              <a:t>Altmetric Details Pages.</a:t>
            </a:r>
            <a:endParaRPr/>
          </a:p>
        </p:txBody>
      </p:sp>
      <p:cxnSp>
        <p:nvCxnSpPr>
          <p:cNvPr id="532" name="Shape 532"/>
          <p:cNvCxnSpPr/>
          <p:nvPr/>
        </p:nvCxnSpPr>
        <p:spPr>
          <a:xfrm>
            <a:off x="1093193" y="3588622"/>
            <a:ext cx="0" cy="513482"/>
          </a:xfrm>
          <a:prstGeom prst="straightConnector1">
            <a:avLst/>
          </a:prstGeom>
          <a:noFill/>
          <a:ln w="25400" cap="flat" cmpd="sng">
            <a:solidFill>
              <a:schemeClr val="dk1"/>
            </a:solidFill>
            <a:prstDash val="solid"/>
            <a:round/>
            <a:headEnd type="none" w="sm" len="sm"/>
            <a:tailEnd type="triangle" w="med" len="med"/>
          </a:ln>
        </p:spPr>
      </p:cxnSp>
      <p:pic>
        <p:nvPicPr>
          <p:cNvPr id="533" name="Shape 533"/>
          <p:cNvPicPr preferRelativeResize="0"/>
          <p:nvPr/>
        </p:nvPicPr>
        <p:blipFill rotWithShape="1">
          <a:blip r:embed="rId3">
            <a:alphaModFix/>
          </a:blip>
          <a:srcRect/>
          <a:stretch/>
        </p:blipFill>
        <p:spPr>
          <a:xfrm>
            <a:off x="3152546" y="935104"/>
            <a:ext cx="4735711" cy="2291023"/>
          </a:xfrm>
          <a:prstGeom prst="rect">
            <a:avLst/>
          </a:prstGeom>
          <a:noFill/>
          <a:ln>
            <a:noFill/>
          </a:ln>
          <a:effectLst>
            <a:outerShdw blurRad="292100" dist="139700" dir="2700000" algn="tl" rotWithShape="0">
              <a:srgbClr val="333333">
                <a:alpha val="64705"/>
              </a:srgbClr>
            </a:outerShdw>
          </a:effectLst>
        </p:spPr>
      </p:pic>
      <p:cxnSp>
        <p:nvCxnSpPr>
          <p:cNvPr id="534" name="Shape 534"/>
          <p:cNvCxnSpPr/>
          <p:nvPr/>
        </p:nvCxnSpPr>
        <p:spPr>
          <a:xfrm rot="10800000">
            <a:off x="6553200" y="3257550"/>
            <a:ext cx="0" cy="414462"/>
          </a:xfrm>
          <a:prstGeom prst="straightConnector1">
            <a:avLst/>
          </a:prstGeom>
          <a:noFill/>
          <a:ln w="25400" cap="flat" cmpd="sng">
            <a:solidFill>
              <a:schemeClr val="dk1"/>
            </a:solidFill>
            <a:prstDash val="solid"/>
            <a:round/>
            <a:headEnd type="none" w="sm" len="sm"/>
            <a:tailEnd type="triangle" w="med" len="med"/>
          </a:ln>
        </p:spPr>
      </p:cxnSp>
      <p:cxnSp>
        <p:nvCxnSpPr>
          <p:cNvPr id="535" name="Shape 535"/>
          <p:cNvCxnSpPr/>
          <p:nvPr/>
        </p:nvCxnSpPr>
        <p:spPr>
          <a:xfrm rot="10800000" flipH="1">
            <a:off x="2242795" y="4654655"/>
            <a:ext cx="3243605" cy="28833"/>
          </a:xfrm>
          <a:prstGeom prst="straightConnector1">
            <a:avLst/>
          </a:prstGeom>
          <a:noFill/>
          <a:ln w="25400" cap="flat" cmpd="sng">
            <a:solidFill>
              <a:schemeClr val="dk1"/>
            </a:solidFill>
            <a:prstDash val="solid"/>
            <a:round/>
            <a:headEnd type="none" w="sm" len="sm"/>
            <a:tailEnd type="triangle" w="med" len="med"/>
          </a:ln>
        </p:spPr>
      </p:cxnSp>
      <p:sp>
        <p:nvSpPr>
          <p:cNvPr id="536" name="Shape 536"/>
          <p:cNvSpPr txBox="1">
            <a:spLocks noGrp="1"/>
          </p:cNvSpPr>
          <p:nvPr>
            <p:ph type="title"/>
          </p:nvPr>
        </p:nvSpPr>
        <p:spPr>
          <a:xfrm>
            <a:off x="3152562" y="46441"/>
            <a:ext cx="4020115" cy="85725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800"/>
              <a:buFont typeface="Avenir"/>
              <a:buNone/>
            </a:pPr>
            <a:r>
              <a:rPr lang="en" sz="2800" b="0" i="0" u="none" strike="noStrike" cap="none">
                <a:solidFill>
                  <a:schemeClr val="dk1"/>
                </a:solidFill>
                <a:latin typeface="Avenir"/>
                <a:ea typeface="Avenir"/>
                <a:cs typeface="Avenir"/>
                <a:sym typeface="Avenir"/>
              </a:rPr>
              <a:t>How data capture works</a:t>
            </a:r>
            <a:endParaRPr sz="2800" b="0" i="0" u="none" strike="noStrike" cap="none">
              <a:solidFill>
                <a:schemeClr val="dk1"/>
              </a:solidFill>
              <a:latin typeface="Avenir"/>
              <a:ea typeface="Avenir"/>
              <a:cs typeface="Avenir"/>
              <a:sym typeface="Aveni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24"/>
                                        </p:tgtEl>
                                        <p:attrNameLst>
                                          <p:attrName>style.visibility</p:attrName>
                                        </p:attrNameLst>
                                      </p:cBhvr>
                                      <p:to>
                                        <p:strVal val="visible"/>
                                      </p:to>
                                    </p:set>
                                    <p:animEffect transition="in" filter="fade">
                                      <p:cBhvr>
                                        <p:cTn id="7" dur="500"/>
                                        <p:tgtEl>
                                          <p:spTgt spid="52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26"/>
                                        </p:tgtEl>
                                        <p:attrNameLst>
                                          <p:attrName>style.visibility</p:attrName>
                                        </p:attrNameLst>
                                      </p:cBhvr>
                                      <p:to>
                                        <p:strVal val="visible"/>
                                      </p:to>
                                    </p:set>
                                    <p:animEffect transition="in" filter="fade">
                                      <p:cBhvr>
                                        <p:cTn id="12" dur="500"/>
                                        <p:tgtEl>
                                          <p:spTgt spid="526"/>
                                        </p:tgtEl>
                                      </p:cBhvr>
                                    </p:animEffect>
                                  </p:childTnLst>
                                </p:cTn>
                              </p:par>
                              <p:par>
                                <p:cTn id="13" presetID="10" presetClass="entr" presetSubtype="0" fill="hold" nodeType="withEffect">
                                  <p:stCondLst>
                                    <p:cond delay="0"/>
                                  </p:stCondLst>
                                  <p:childTnLst>
                                    <p:set>
                                      <p:cBhvr>
                                        <p:cTn id="14" dur="1" fill="hold">
                                          <p:stCondLst>
                                            <p:cond delay="0"/>
                                          </p:stCondLst>
                                        </p:cTn>
                                        <p:tgtEl>
                                          <p:spTgt spid="523"/>
                                        </p:tgtEl>
                                        <p:attrNameLst>
                                          <p:attrName>style.visibility</p:attrName>
                                        </p:attrNameLst>
                                      </p:cBhvr>
                                      <p:to>
                                        <p:strVal val="visible"/>
                                      </p:to>
                                    </p:set>
                                    <p:animEffect transition="in" filter="fade">
                                      <p:cBhvr>
                                        <p:cTn id="15" dur="500"/>
                                        <p:tgtEl>
                                          <p:spTgt spid="52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32"/>
                                        </p:tgtEl>
                                        <p:attrNameLst>
                                          <p:attrName>style.visibility</p:attrName>
                                        </p:attrNameLst>
                                      </p:cBhvr>
                                      <p:to>
                                        <p:strVal val="visible"/>
                                      </p:to>
                                    </p:set>
                                    <p:animEffect transition="in" filter="fade">
                                      <p:cBhvr>
                                        <p:cTn id="20" dur="500"/>
                                        <p:tgtEl>
                                          <p:spTgt spid="532"/>
                                        </p:tgtEl>
                                      </p:cBhvr>
                                    </p:animEffect>
                                  </p:childTnLst>
                                </p:cTn>
                              </p:par>
                              <p:par>
                                <p:cTn id="21" presetID="10" presetClass="entr" presetSubtype="0" fill="hold" nodeType="withEffect">
                                  <p:stCondLst>
                                    <p:cond delay="0"/>
                                  </p:stCondLst>
                                  <p:childTnLst>
                                    <p:set>
                                      <p:cBhvr>
                                        <p:cTn id="22" dur="1" fill="hold">
                                          <p:stCondLst>
                                            <p:cond delay="0"/>
                                          </p:stCondLst>
                                        </p:cTn>
                                        <p:tgtEl>
                                          <p:spTgt spid="525"/>
                                        </p:tgtEl>
                                        <p:attrNameLst>
                                          <p:attrName>style.visibility</p:attrName>
                                        </p:attrNameLst>
                                      </p:cBhvr>
                                      <p:to>
                                        <p:strVal val="visible"/>
                                      </p:to>
                                    </p:set>
                                    <p:animEffect transition="in" filter="fade">
                                      <p:cBhvr>
                                        <p:cTn id="23" dur="500"/>
                                        <p:tgtEl>
                                          <p:spTgt spid="525"/>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535"/>
                                        </p:tgtEl>
                                        <p:attrNameLst>
                                          <p:attrName>style.visibility</p:attrName>
                                        </p:attrNameLst>
                                      </p:cBhvr>
                                      <p:to>
                                        <p:strVal val="visible"/>
                                      </p:to>
                                    </p:set>
                                    <p:animEffect transition="in" filter="fade">
                                      <p:cBhvr>
                                        <p:cTn id="28" dur="500"/>
                                        <p:tgtEl>
                                          <p:spTgt spid="535"/>
                                        </p:tgtEl>
                                      </p:cBhvr>
                                    </p:animEffect>
                                  </p:childTnLst>
                                </p:cTn>
                              </p:par>
                              <p:par>
                                <p:cTn id="29" presetID="10" presetClass="entr" presetSubtype="0" fill="hold" nodeType="withEffect">
                                  <p:stCondLst>
                                    <p:cond delay="0"/>
                                  </p:stCondLst>
                                  <p:childTnLst>
                                    <p:set>
                                      <p:cBhvr>
                                        <p:cTn id="30" dur="1" fill="hold">
                                          <p:stCondLst>
                                            <p:cond delay="0"/>
                                          </p:stCondLst>
                                        </p:cTn>
                                        <p:tgtEl>
                                          <p:spTgt spid="531"/>
                                        </p:tgtEl>
                                        <p:attrNameLst>
                                          <p:attrName>style.visibility</p:attrName>
                                        </p:attrNameLst>
                                      </p:cBhvr>
                                      <p:to>
                                        <p:strVal val="visible"/>
                                      </p:to>
                                    </p:set>
                                    <p:animEffect transition="in" filter="fade">
                                      <p:cBhvr>
                                        <p:cTn id="31" dur="500"/>
                                        <p:tgtEl>
                                          <p:spTgt spid="531"/>
                                        </p:tgtEl>
                                      </p:cBhvr>
                                    </p:animEffect>
                                  </p:childTnLst>
                                </p:cTn>
                              </p:par>
                              <p:par>
                                <p:cTn id="32" presetID="10" presetClass="entr" presetSubtype="0" fill="hold" nodeType="withEffect">
                                  <p:stCondLst>
                                    <p:cond delay="0"/>
                                  </p:stCondLst>
                                  <p:childTnLst>
                                    <p:set>
                                      <p:cBhvr>
                                        <p:cTn id="33" dur="1" fill="hold">
                                          <p:stCondLst>
                                            <p:cond delay="0"/>
                                          </p:stCondLst>
                                        </p:cTn>
                                        <p:tgtEl>
                                          <p:spTgt spid="534"/>
                                        </p:tgtEl>
                                        <p:attrNameLst>
                                          <p:attrName>style.visibility</p:attrName>
                                        </p:attrNameLst>
                                      </p:cBhvr>
                                      <p:to>
                                        <p:strVal val="visible"/>
                                      </p:to>
                                    </p:set>
                                    <p:animEffect transition="in" filter="fade">
                                      <p:cBhvr>
                                        <p:cTn id="34" dur="500"/>
                                        <p:tgtEl>
                                          <p:spTgt spid="534"/>
                                        </p:tgtEl>
                                      </p:cBhvr>
                                    </p:animEffect>
                                  </p:childTnLst>
                                </p:cTn>
                              </p:par>
                              <p:par>
                                <p:cTn id="35" presetID="10" presetClass="entr" presetSubtype="0" fill="hold" nodeType="withEffect">
                                  <p:stCondLst>
                                    <p:cond delay="0"/>
                                  </p:stCondLst>
                                  <p:childTnLst>
                                    <p:set>
                                      <p:cBhvr>
                                        <p:cTn id="36" dur="1" fill="hold">
                                          <p:stCondLst>
                                            <p:cond delay="0"/>
                                          </p:stCondLst>
                                        </p:cTn>
                                        <p:tgtEl>
                                          <p:spTgt spid="533"/>
                                        </p:tgtEl>
                                        <p:attrNameLst>
                                          <p:attrName>style.visibility</p:attrName>
                                        </p:attrNameLst>
                                      </p:cBhvr>
                                      <p:to>
                                        <p:strVal val="visible"/>
                                      </p:to>
                                    </p:set>
                                    <p:animEffect transition="in" filter="fade">
                                      <p:cBhvr>
                                        <p:cTn id="37" dur="500"/>
                                        <p:tgtEl>
                                          <p:spTgt spid="533"/>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527"/>
                                        </p:tgtEl>
                                        <p:attrNameLst>
                                          <p:attrName>style.visibility</p:attrName>
                                        </p:attrNameLst>
                                      </p:cBhvr>
                                      <p:to>
                                        <p:strVal val="visible"/>
                                      </p:to>
                                    </p:set>
                                    <p:animEffect transition="in" filter="fade">
                                      <p:cBhvr>
                                        <p:cTn id="42" dur="500"/>
                                        <p:tgtEl>
                                          <p:spTgt spid="527"/>
                                        </p:tgtEl>
                                      </p:cBhvr>
                                    </p:animEffect>
                                  </p:childTnLst>
                                </p:cTn>
                              </p:par>
                              <p:par>
                                <p:cTn id="43" presetID="10" presetClass="entr" presetSubtype="0" fill="hold" nodeType="withEffect">
                                  <p:stCondLst>
                                    <p:cond delay="0"/>
                                  </p:stCondLst>
                                  <p:childTnLst>
                                    <p:set>
                                      <p:cBhvr>
                                        <p:cTn id="44" dur="1" fill="hold">
                                          <p:stCondLst>
                                            <p:cond delay="0"/>
                                          </p:stCondLst>
                                        </p:cTn>
                                        <p:tgtEl>
                                          <p:spTgt spid="528"/>
                                        </p:tgtEl>
                                        <p:attrNameLst>
                                          <p:attrName>style.visibility</p:attrName>
                                        </p:attrNameLst>
                                      </p:cBhvr>
                                      <p:to>
                                        <p:strVal val="visible"/>
                                      </p:to>
                                    </p:set>
                                    <p:animEffect transition="in" filter="fade">
                                      <p:cBhvr>
                                        <p:cTn id="45" dur="500"/>
                                        <p:tgtEl>
                                          <p:spTgt spid="5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540"/>
        <p:cNvGrpSpPr/>
        <p:nvPr/>
      </p:nvGrpSpPr>
      <p:grpSpPr>
        <a:xfrm>
          <a:off x="0" y="0"/>
          <a:ext cx="0" cy="0"/>
          <a:chOff x="0" y="0"/>
          <a:chExt cx="0" cy="0"/>
        </a:xfrm>
      </p:grpSpPr>
      <p:sp>
        <p:nvSpPr>
          <p:cNvPr id="541" name="Shape 541"/>
          <p:cNvSpPr txBox="1">
            <a:spLocks noGrp="1"/>
          </p:cNvSpPr>
          <p:nvPr>
            <p:ph type="body" idx="1"/>
          </p:nvPr>
        </p:nvSpPr>
        <p:spPr>
          <a:xfrm>
            <a:off x="457200" y="1200151"/>
            <a:ext cx="8229600" cy="3394500"/>
          </a:xfrm>
          <a:prstGeom prst="rect">
            <a:avLst/>
          </a:prstGeom>
        </p:spPr>
        <p:txBody>
          <a:bodyPr spcFirstLastPara="1" wrap="square" lIns="91425" tIns="91425" rIns="91425" bIns="91425" anchor="t" anchorCtr="0">
            <a:noAutofit/>
          </a:bodyPr>
          <a:lstStyle/>
          <a:p>
            <a:pPr marL="0" lvl="0" indent="0">
              <a:spcBef>
                <a:spcPts val="640"/>
              </a:spcBef>
              <a:spcAft>
                <a:spcPts val="1600"/>
              </a:spcAft>
              <a:buNone/>
            </a:pPr>
            <a:r>
              <a:rPr lang="en"/>
              <a:t>Explorer integrates seamlessly with:</a:t>
            </a:r>
            <a:endParaRPr/>
          </a:p>
        </p:txBody>
      </p:sp>
      <p:sp>
        <p:nvSpPr>
          <p:cNvPr id="542" name="Shape 542"/>
          <p:cNvSpPr txBox="1">
            <a:spLocks noGrp="1"/>
          </p:cNvSpPr>
          <p:nvPr>
            <p:ph type="title"/>
          </p:nvPr>
        </p:nvSpPr>
        <p:spPr>
          <a:xfrm>
            <a:off x="457200" y="205979"/>
            <a:ext cx="8229600" cy="8574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r>
              <a:rPr lang="en" sz="3000"/>
              <a:t>Getting data into Explorer for Institutions</a:t>
            </a:r>
            <a:endParaRPr sz="3000"/>
          </a:p>
        </p:txBody>
      </p:sp>
      <p:pic>
        <p:nvPicPr>
          <p:cNvPr id="543" name="Shape 543"/>
          <p:cNvPicPr preferRelativeResize="0"/>
          <p:nvPr/>
        </p:nvPicPr>
        <p:blipFill>
          <a:blip r:embed="rId3">
            <a:alphaModFix/>
          </a:blip>
          <a:stretch>
            <a:fillRect/>
          </a:stretch>
        </p:blipFill>
        <p:spPr>
          <a:xfrm>
            <a:off x="3716625" y="2262650"/>
            <a:ext cx="1269499" cy="1269499"/>
          </a:xfrm>
          <a:prstGeom prst="rect">
            <a:avLst/>
          </a:prstGeom>
          <a:noFill/>
          <a:ln>
            <a:noFill/>
          </a:ln>
        </p:spPr>
      </p:pic>
      <p:pic>
        <p:nvPicPr>
          <p:cNvPr id="544" name="Shape 544" descr="Image result for eprints logo"/>
          <p:cNvPicPr preferRelativeResize="0"/>
          <p:nvPr/>
        </p:nvPicPr>
        <p:blipFill>
          <a:blip r:embed="rId4">
            <a:alphaModFix/>
          </a:blip>
          <a:stretch>
            <a:fillRect/>
          </a:stretch>
        </p:blipFill>
        <p:spPr>
          <a:xfrm>
            <a:off x="7300400" y="2633635"/>
            <a:ext cx="1072356" cy="369050"/>
          </a:xfrm>
          <a:prstGeom prst="rect">
            <a:avLst/>
          </a:prstGeom>
          <a:noFill/>
          <a:ln>
            <a:noFill/>
          </a:ln>
        </p:spPr>
      </p:pic>
      <p:pic>
        <p:nvPicPr>
          <p:cNvPr id="545" name="Shape 545" descr="DSpace"/>
          <p:cNvPicPr preferRelativeResize="0"/>
          <p:nvPr/>
        </p:nvPicPr>
        <p:blipFill>
          <a:blip r:embed="rId5">
            <a:alphaModFix/>
          </a:blip>
          <a:stretch>
            <a:fillRect/>
          </a:stretch>
        </p:blipFill>
        <p:spPr>
          <a:xfrm>
            <a:off x="6037830" y="2222050"/>
            <a:ext cx="839899" cy="780625"/>
          </a:xfrm>
          <a:prstGeom prst="rect">
            <a:avLst/>
          </a:prstGeom>
          <a:noFill/>
          <a:ln>
            <a:noFill/>
          </a:ln>
        </p:spPr>
      </p:pic>
      <p:pic>
        <p:nvPicPr>
          <p:cNvPr id="546" name="Shape 546" descr="Image result for bepress logo"/>
          <p:cNvPicPr preferRelativeResize="0"/>
          <p:nvPr/>
        </p:nvPicPr>
        <p:blipFill>
          <a:blip r:embed="rId6">
            <a:alphaModFix/>
          </a:blip>
          <a:stretch>
            <a:fillRect/>
          </a:stretch>
        </p:blipFill>
        <p:spPr>
          <a:xfrm>
            <a:off x="6037826" y="3203712"/>
            <a:ext cx="2092582" cy="369050"/>
          </a:xfrm>
          <a:prstGeom prst="rect">
            <a:avLst/>
          </a:prstGeom>
          <a:noFill/>
          <a:ln>
            <a:noFill/>
          </a:ln>
        </p:spPr>
      </p:pic>
      <p:pic>
        <p:nvPicPr>
          <p:cNvPr id="547" name="Shape 547" descr="Image result for elsevier pure logo"/>
          <p:cNvPicPr preferRelativeResize="0"/>
          <p:nvPr/>
        </p:nvPicPr>
        <p:blipFill>
          <a:blip r:embed="rId7">
            <a:alphaModFix/>
          </a:blip>
          <a:stretch>
            <a:fillRect/>
          </a:stretch>
        </p:blipFill>
        <p:spPr>
          <a:xfrm>
            <a:off x="1020950" y="2353688"/>
            <a:ext cx="1643975" cy="928925"/>
          </a:xfrm>
          <a:prstGeom prst="rect">
            <a:avLst/>
          </a:prstGeom>
          <a:noFill/>
          <a:ln>
            <a:noFill/>
          </a:ln>
        </p:spPr>
      </p:pic>
      <p:sp>
        <p:nvSpPr>
          <p:cNvPr id="548" name="Shape 548"/>
          <p:cNvSpPr txBox="1"/>
          <p:nvPr/>
        </p:nvSpPr>
        <p:spPr>
          <a:xfrm>
            <a:off x="1374638" y="3806575"/>
            <a:ext cx="936600" cy="578700"/>
          </a:xfrm>
          <a:prstGeom prst="rect">
            <a:avLst/>
          </a:prstGeom>
          <a:noFill/>
          <a:ln>
            <a:noFill/>
          </a:ln>
        </p:spPr>
        <p:txBody>
          <a:bodyPr spcFirstLastPara="1" wrap="square" lIns="91425" tIns="91425" rIns="91425" bIns="91425" anchor="t" anchorCtr="0">
            <a:noAutofit/>
          </a:bodyPr>
          <a:lstStyle/>
          <a:p>
            <a:pPr marL="0" lvl="0" indent="0" algn="ctr">
              <a:spcBef>
                <a:spcPts val="0"/>
              </a:spcBef>
              <a:spcAft>
                <a:spcPts val="0"/>
              </a:spcAft>
              <a:buNone/>
            </a:pPr>
            <a:r>
              <a:rPr lang="en" sz="1800">
                <a:latin typeface="Lato"/>
                <a:ea typeface="Lato"/>
                <a:cs typeface="Lato"/>
                <a:sym typeface="Lato"/>
              </a:rPr>
              <a:t>Pure</a:t>
            </a:r>
            <a:endParaRPr sz="1800">
              <a:latin typeface="Lato"/>
              <a:ea typeface="Lato"/>
              <a:cs typeface="Lato"/>
              <a:sym typeface="Lato"/>
            </a:endParaRPr>
          </a:p>
        </p:txBody>
      </p:sp>
      <p:sp>
        <p:nvSpPr>
          <p:cNvPr id="549" name="Shape 549"/>
          <p:cNvSpPr txBox="1"/>
          <p:nvPr/>
        </p:nvSpPr>
        <p:spPr>
          <a:xfrm>
            <a:off x="3653275" y="3806575"/>
            <a:ext cx="1396200" cy="578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800">
                <a:latin typeface="Lato"/>
                <a:ea typeface="Lato"/>
                <a:cs typeface="Lato"/>
                <a:sym typeface="Lato"/>
              </a:rPr>
              <a:t>Symplectic </a:t>
            </a:r>
            <a:br>
              <a:rPr lang="en" sz="1800">
                <a:latin typeface="Lato"/>
                <a:ea typeface="Lato"/>
                <a:cs typeface="Lato"/>
                <a:sym typeface="Lato"/>
              </a:rPr>
            </a:br>
            <a:r>
              <a:rPr lang="en" sz="1800">
                <a:latin typeface="Lato"/>
                <a:ea typeface="Lato"/>
                <a:cs typeface="Lato"/>
                <a:sym typeface="Lato"/>
              </a:rPr>
              <a:t>Elements</a:t>
            </a:r>
            <a:endParaRPr sz="1800">
              <a:latin typeface="Lato"/>
              <a:ea typeface="Lato"/>
              <a:cs typeface="Lato"/>
              <a:sym typeface="Lato"/>
            </a:endParaRPr>
          </a:p>
        </p:txBody>
      </p:sp>
      <p:sp>
        <p:nvSpPr>
          <p:cNvPr id="550" name="Shape 550"/>
          <p:cNvSpPr txBox="1"/>
          <p:nvPr/>
        </p:nvSpPr>
        <p:spPr>
          <a:xfrm>
            <a:off x="6391500" y="3806575"/>
            <a:ext cx="1396200" cy="578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800">
                <a:latin typeface="Lato"/>
                <a:ea typeface="Lato"/>
                <a:cs typeface="Lato"/>
                <a:sym typeface="Lato"/>
              </a:rPr>
              <a:t>OAI-PMH</a:t>
            </a:r>
            <a:endParaRPr sz="1800">
              <a:latin typeface="Lato"/>
              <a:ea typeface="Lato"/>
              <a:cs typeface="Lato"/>
              <a:sym typeface="Lato"/>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671"/>
        <p:cNvGrpSpPr/>
        <p:nvPr/>
      </p:nvGrpSpPr>
      <p:grpSpPr>
        <a:xfrm>
          <a:off x="0" y="0"/>
          <a:ext cx="0" cy="0"/>
          <a:chOff x="0" y="0"/>
          <a:chExt cx="0" cy="0"/>
        </a:xfrm>
      </p:grpSpPr>
      <p:sp>
        <p:nvSpPr>
          <p:cNvPr id="672" name="Shape 672"/>
          <p:cNvSpPr txBox="1">
            <a:spLocks noGrp="1"/>
          </p:cNvSpPr>
          <p:nvPr>
            <p:ph type="ctrTitle"/>
          </p:nvPr>
        </p:nvSpPr>
        <p:spPr>
          <a:xfrm>
            <a:off x="3162812" y="-3516"/>
            <a:ext cx="5828700" cy="2324700"/>
          </a:xfrm>
          <a:prstGeom prst="rect">
            <a:avLst/>
          </a:prstGeom>
          <a:noFill/>
          <a:ln>
            <a:noFill/>
          </a:ln>
        </p:spPr>
        <p:txBody>
          <a:bodyPr spcFirstLastPara="1" wrap="square" lIns="91425" tIns="91425" rIns="91425" bIns="91425" anchor="ctr" anchorCtr="0">
            <a:noAutofit/>
          </a:bodyPr>
          <a:lstStyle/>
          <a:p>
            <a:pPr marL="0" marR="0" lvl="0" indent="0" algn="l" rtl="0">
              <a:spcBef>
                <a:spcPts val="0"/>
              </a:spcBef>
              <a:spcAft>
                <a:spcPts val="0"/>
              </a:spcAft>
              <a:buClr>
                <a:srgbClr val="FFFFFF"/>
              </a:buClr>
              <a:buFont typeface="Raleway"/>
              <a:buNone/>
            </a:pPr>
            <a:r>
              <a:rPr lang="en" sz="3600"/>
              <a:t>Thank you!</a:t>
            </a:r>
            <a:endParaRPr sz="3600"/>
          </a:p>
        </p:txBody>
      </p:sp>
      <p:pic>
        <p:nvPicPr>
          <p:cNvPr id="673" name="Shape 673"/>
          <p:cNvPicPr preferRelativeResize="0"/>
          <p:nvPr/>
        </p:nvPicPr>
        <p:blipFill>
          <a:blip r:embed="rId3">
            <a:alphaModFix/>
          </a:blip>
          <a:stretch>
            <a:fillRect/>
          </a:stretch>
        </p:blipFill>
        <p:spPr>
          <a:xfrm>
            <a:off x="522025" y="703000"/>
            <a:ext cx="2324625" cy="2324625"/>
          </a:xfrm>
          <a:prstGeom prst="rect">
            <a:avLst/>
          </a:prstGeom>
          <a:noFill/>
          <a:ln>
            <a:noFill/>
          </a:ln>
        </p:spPr>
      </p:pic>
      <p:sp>
        <p:nvSpPr>
          <p:cNvPr id="674" name="Shape 674"/>
          <p:cNvSpPr txBox="1">
            <a:spLocks noGrp="1"/>
          </p:cNvSpPr>
          <p:nvPr>
            <p:ph type="ctrTitle"/>
          </p:nvPr>
        </p:nvSpPr>
        <p:spPr>
          <a:xfrm>
            <a:off x="3162812" y="1112709"/>
            <a:ext cx="5828700" cy="2324700"/>
          </a:xfrm>
          <a:prstGeom prst="rect">
            <a:avLst/>
          </a:prstGeom>
          <a:noFill/>
          <a:ln>
            <a:noFill/>
          </a:ln>
        </p:spPr>
        <p:txBody>
          <a:bodyPr spcFirstLastPara="1" wrap="square" lIns="91425" tIns="91425" rIns="91425" bIns="91425" anchor="ctr" anchorCtr="0">
            <a:noAutofit/>
          </a:bodyPr>
          <a:lstStyle/>
          <a:p>
            <a:pPr marL="0" marR="0" lvl="0" indent="0" algn="l" rtl="0">
              <a:spcBef>
                <a:spcPts val="0"/>
              </a:spcBef>
              <a:spcAft>
                <a:spcPts val="0"/>
              </a:spcAft>
              <a:buClr>
                <a:srgbClr val="FFFFFF"/>
              </a:buClr>
              <a:buFont typeface="Raleway"/>
              <a:buNone/>
            </a:pPr>
            <a:r>
              <a:rPr lang="en-GB" sz="2400" dirty="0" err="1"/>
              <a:t>ben@altmetric.com</a:t>
            </a:r>
            <a:endParaRPr sz="2400" dirty="0"/>
          </a:p>
          <a:p>
            <a:pPr marL="0" marR="0" lvl="0" indent="0" algn="l" rtl="0">
              <a:spcBef>
                <a:spcPts val="0"/>
              </a:spcBef>
              <a:spcAft>
                <a:spcPts val="0"/>
              </a:spcAft>
              <a:buClr>
                <a:srgbClr val="FFFFFF"/>
              </a:buClr>
              <a:buFont typeface="Raleway"/>
              <a:buNone/>
            </a:pPr>
            <a:r>
              <a:rPr lang="en-GB" sz="2400" dirty="0"/>
              <a:t>+44 7506543635</a:t>
            </a:r>
            <a:endParaRPr sz="2400" dirty="0"/>
          </a:p>
          <a:p>
            <a:pPr marL="0" marR="0" lvl="0" indent="0" algn="l" rtl="0">
              <a:spcBef>
                <a:spcPts val="0"/>
              </a:spcBef>
              <a:spcAft>
                <a:spcPts val="0"/>
              </a:spcAft>
              <a:buClr>
                <a:srgbClr val="FFFFFF"/>
              </a:buClr>
              <a:buFont typeface="Raleway"/>
              <a:buNone/>
            </a:pPr>
            <a:r>
              <a:rPr lang="en" sz="2400" dirty="0"/>
              <a:t>@</a:t>
            </a:r>
            <a:r>
              <a:rPr lang="en" sz="2400" dirty="0" err="1"/>
              <a:t>altmetric</a:t>
            </a:r>
            <a:endParaRPr sz="2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Shape 185"/>
          <p:cNvSpPr txBox="1">
            <a:spLocks noGrp="1"/>
          </p:cNvSpPr>
          <p:nvPr>
            <p:ph type="body" idx="1"/>
          </p:nvPr>
        </p:nvSpPr>
        <p:spPr>
          <a:xfrm>
            <a:off x="676850" y="1200150"/>
            <a:ext cx="4079100" cy="3394500"/>
          </a:xfrm>
          <a:prstGeom prst="rect">
            <a:avLst/>
          </a:prstGeom>
        </p:spPr>
        <p:txBody>
          <a:bodyPr spcFirstLastPara="1" wrap="square" lIns="91425" tIns="91425" rIns="91425" bIns="91425" anchor="t" anchorCtr="0">
            <a:noAutofit/>
          </a:bodyPr>
          <a:lstStyle/>
          <a:p>
            <a:pPr marL="342900" lvl="0" indent="-139700">
              <a:lnSpc>
                <a:spcPct val="115000"/>
              </a:lnSpc>
              <a:spcBef>
                <a:spcPts val="640"/>
              </a:spcBef>
              <a:spcAft>
                <a:spcPts val="0"/>
              </a:spcAft>
              <a:buNone/>
            </a:pPr>
            <a:r>
              <a:rPr lang="en" sz="2000"/>
              <a:t>“Our aim is to make it easier for researchers and their organizations to track and benefit from broader engagement with their work.”</a:t>
            </a:r>
            <a:endParaRPr sz="2000"/>
          </a:p>
        </p:txBody>
      </p:sp>
      <p:pic>
        <p:nvPicPr>
          <p:cNvPr id="186" name="Shape 186"/>
          <p:cNvPicPr preferRelativeResize="0"/>
          <p:nvPr/>
        </p:nvPicPr>
        <p:blipFill>
          <a:blip r:embed="rId3">
            <a:alphaModFix/>
          </a:blip>
          <a:stretch>
            <a:fillRect/>
          </a:stretch>
        </p:blipFill>
        <p:spPr>
          <a:xfrm>
            <a:off x="5308075" y="1200150"/>
            <a:ext cx="2857500" cy="1905000"/>
          </a:xfrm>
          <a:prstGeom prst="rect">
            <a:avLst/>
          </a:prstGeom>
          <a:noFill/>
          <a:ln>
            <a:noFill/>
          </a:ln>
          <a:effectLst>
            <a:outerShdw blurRad="57150" dist="19050" dir="5400000" algn="bl" rotWithShape="0">
              <a:srgbClr val="000000">
                <a:alpha val="50000"/>
              </a:srgbClr>
            </a:outerShdw>
          </a:effectLst>
        </p:spPr>
      </p:pic>
      <p:sp>
        <p:nvSpPr>
          <p:cNvPr id="187" name="Shape 187"/>
          <p:cNvSpPr txBox="1"/>
          <p:nvPr/>
        </p:nvSpPr>
        <p:spPr>
          <a:xfrm>
            <a:off x="4996200" y="3026225"/>
            <a:ext cx="3746700" cy="485100"/>
          </a:xfrm>
          <a:prstGeom prst="rect">
            <a:avLst/>
          </a:prstGeom>
          <a:noFill/>
          <a:ln>
            <a:noFill/>
          </a:ln>
        </p:spPr>
        <p:txBody>
          <a:bodyPr spcFirstLastPara="1" wrap="square" lIns="91425" tIns="91425" rIns="91425" bIns="91425" anchor="ctr" anchorCtr="0">
            <a:noAutofit/>
          </a:bodyPr>
          <a:lstStyle/>
          <a:p>
            <a:pPr marL="342900" lvl="0" indent="-139700" rtl="0">
              <a:spcBef>
                <a:spcPts val="640"/>
              </a:spcBef>
              <a:spcAft>
                <a:spcPts val="0"/>
              </a:spcAft>
              <a:buNone/>
            </a:pPr>
            <a:r>
              <a:rPr lang="en" sz="1800">
                <a:solidFill>
                  <a:schemeClr val="dk1"/>
                </a:solidFill>
                <a:latin typeface="Lato"/>
                <a:ea typeface="Lato"/>
                <a:cs typeface="Lato"/>
                <a:sym typeface="Lato"/>
              </a:rPr>
              <a:t>Euan Adie, Founder, Altmetric</a:t>
            </a:r>
            <a:endParaRPr sz="18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pic>
        <p:nvPicPr>
          <p:cNvPr id="261" name="Shape 261"/>
          <p:cNvPicPr preferRelativeResize="0"/>
          <p:nvPr/>
        </p:nvPicPr>
        <p:blipFill>
          <a:blip r:embed="rId3">
            <a:alphaModFix/>
          </a:blip>
          <a:stretch>
            <a:fillRect/>
          </a:stretch>
        </p:blipFill>
        <p:spPr>
          <a:xfrm>
            <a:off x="1466950" y="152400"/>
            <a:ext cx="6210096" cy="4838700"/>
          </a:xfrm>
          <a:prstGeom prst="rect">
            <a:avLst/>
          </a:prstGeom>
          <a:noFill/>
          <a:ln>
            <a:noFill/>
          </a:ln>
        </p:spPr>
      </p:pic>
      <p:pic>
        <p:nvPicPr>
          <p:cNvPr id="262" name="Shape 262"/>
          <p:cNvPicPr preferRelativeResize="0"/>
          <p:nvPr/>
        </p:nvPicPr>
        <p:blipFill>
          <a:blip r:embed="rId4">
            <a:alphaModFix/>
          </a:blip>
          <a:stretch>
            <a:fillRect/>
          </a:stretch>
        </p:blipFill>
        <p:spPr>
          <a:xfrm>
            <a:off x="7362025" y="3073975"/>
            <a:ext cx="959150" cy="959150"/>
          </a:xfrm>
          <a:prstGeom prst="rect">
            <a:avLst/>
          </a:prstGeom>
          <a:noFill/>
          <a:ln>
            <a:noFill/>
          </a:ln>
        </p:spPr>
      </p:pic>
      <p:sp>
        <p:nvSpPr>
          <p:cNvPr id="263" name="Shape 263"/>
          <p:cNvSpPr/>
          <p:nvPr/>
        </p:nvSpPr>
        <p:spPr>
          <a:xfrm>
            <a:off x="7677050" y="933150"/>
            <a:ext cx="329100" cy="2069400"/>
          </a:xfrm>
          <a:prstGeom prst="upArrow">
            <a:avLst>
              <a:gd name="adj1" fmla="val 50000"/>
              <a:gd name="adj2" fmla="val 50000"/>
            </a:avLst>
          </a:prstGeom>
          <a:solidFill>
            <a:schemeClr val="lt1"/>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64" name="Shape 264"/>
          <p:cNvSpPr txBox="1"/>
          <p:nvPr/>
        </p:nvSpPr>
        <p:spPr>
          <a:xfrm>
            <a:off x="346269" y="722675"/>
            <a:ext cx="2731500" cy="9417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r>
              <a:rPr lang="en" sz="3400">
                <a:solidFill>
                  <a:srgbClr val="999999"/>
                </a:solidFill>
                <a:latin typeface="Raleway"/>
                <a:ea typeface="Raleway"/>
                <a:cs typeface="Raleway"/>
                <a:sym typeface="Raleway"/>
              </a:rPr>
              <a:t>Delivering actionable insights</a:t>
            </a:r>
            <a:endParaRPr sz="3400">
              <a:solidFill>
                <a:srgbClr val="999999"/>
              </a:solidFill>
              <a:latin typeface="Raleway"/>
              <a:ea typeface="Raleway"/>
              <a:cs typeface="Raleway"/>
              <a:sym typeface="Raleway"/>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Shape 203"/>
          <p:cNvSpPr txBox="1"/>
          <p:nvPr/>
        </p:nvSpPr>
        <p:spPr>
          <a:xfrm>
            <a:off x="354616" y="256177"/>
            <a:ext cx="8239500" cy="9417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r>
              <a:rPr lang="en" sz="3400">
                <a:solidFill>
                  <a:srgbClr val="999999"/>
                </a:solidFill>
                <a:latin typeface="Raleway"/>
                <a:ea typeface="Raleway"/>
                <a:cs typeface="Raleway"/>
                <a:sym typeface="Raleway"/>
              </a:rPr>
              <a:t>A typical timeline of attention</a:t>
            </a:r>
            <a:endParaRPr sz="3400">
              <a:solidFill>
                <a:srgbClr val="999999"/>
              </a:solidFill>
              <a:latin typeface="Raleway"/>
              <a:ea typeface="Raleway"/>
              <a:cs typeface="Raleway"/>
              <a:sym typeface="Raleway"/>
            </a:endParaRPr>
          </a:p>
        </p:txBody>
      </p:sp>
      <p:pic>
        <p:nvPicPr>
          <p:cNvPr id="204" name="Shape 204"/>
          <p:cNvPicPr preferRelativeResize="0"/>
          <p:nvPr/>
        </p:nvPicPr>
        <p:blipFill rotWithShape="1">
          <a:blip r:embed="rId3">
            <a:alphaModFix/>
          </a:blip>
          <a:srcRect t="7123"/>
          <a:stretch/>
        </p:blipFill>
        <p:spPr>
          <a:xfrm>
            <a:off x="1323800" y="1197863"/>
            <a:ext cx="6867525" cy="35297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pic>
        <p:nvPicPr>
          <p:cNvPr id="209" name="Shape 209"/>
          <p:cNvPicPr preferRelativeResize="0"/>
          <p:nvPr/>
        </p:nvPicPr>
        <p:blipFill rotWithShape="1">
          <a:blip r:embed="rId3">
            <a:alphaModFix/>
          </a:blip>
          <a:srcRect t="19491"/>
          <a:stretch/>
        </p:blipFill>
        <p:spPr>
          <a:xfrm>
            <a:off x="1276475" y="1197878"/>
            <a:ext cx="6991549" cy="3444546"/>
          </a:xfrm>
          <a:prstGeom prst="rect">
            <a:avLst/>
          </a:prstGeom>
          <a:noFill/>
          <a:ln>
            <a:noFill/>
          </a:ln>
        </p:spPr>
      </p:pic>
      <p:sp>
        <p:nvSpPr>
          <p:cNvPr id="210" name="Shape 210"/>
          <p:cNvSpPr txBox="1"/>
          <p:nvPr/>
        </p:nvSpPr>
        <p:spPr>
          <a:xfrm>
            <a:off x="354616" y="103777"/>
            <a:ext cx="8239500" cy="9417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r>
              <a:rPr lang="en" sz="3400">
                <a:solidFill>
                  <a:srgbClr val="7F7F7F"/>
                </a:solidFill>
                <a:latin typeface="Raleway"/>
                <a:ea typeface="Raleway"/>
                <a:cs typeface="Raleway"/>
                <a:sym typeface="Raleway"/>
              </a:rPr>
              <a:t>From unexpected places</a:t>
            </a:r>
            <a:endParaRPr sz="3400">
              <a:solidFill>
                <a:srgbClr val="7F7F7F"/>
              </a:solidFill>
              <a:latin typeface="Raleway"/>
              <a:ea typeface="Raleway"/>
              <a:cs typeface="Raleway"/>
              <a:sym typeface="Raleway"/>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Shape 192"/>
          <p:cNvSpPr txBox="1">
            <a:spLocks noGrp="1"/>
          </p:cNvSpPr>
          <p:nvPr>
            <p:ph type="ctrTitle"/>
          </p:nvPr>
        </p:nvSpPr>
        <p:spPr>
          <a:xfrm>
            <a:off x="685800" y="890884"/>
            <a:ext cx="7772400" cy="1159800"/>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 sz="3000" dirty="0" err="1"/>
              <a:t>Altmetric</a:t>
            </a:r>
            <a:r>
              <a:rPr lang="en" sz="3000" dirty="0"/>
              <a:t> offers a lot of data</a:t>
            </a:r>
            <a:endParaRPr sz="30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Shape 215"/>
          <p:cNvSpPr/>
          <p:nvPr/>
        </p:nvSpPr>
        <p:spPr>
          <a:xfrm>
            <a:off x="781600" y="1445275"/>
            <a:ext cx="2404200" cy="2236800"/>
          </a:xfrm>
          <a:prstGeom prst="ellipse">
            <a:avLst/>
          </a:prstGeom>
          <a:solidFill>
            <a:srgbClr val="8E7CC3"/>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16" name="Shape 216"/>
          <p:cNvSpPr/>
          <p:nvPr/>
        </p:nvSpPr>
        <p:spPr>
          <a:xfrm>
            <a:off x="3645325" y="976175"/>
            <a:ext cx="1858200" cy="1842900"/>
          </a:xfrm>
          <a:prstGeom prst="ellipse">
            <a:avLst/>
          </a:prstGeom>
          <a:solidFill>
            <a:srgbClr val="3C78D8"/>
          </a:solidFill>
          <a:ln w="9525" cap="flat" cmpd="sng">
            <a:solidFill>
              <a:srgbClr val="3C78D8"/>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17" name="Shape 217"/>
          <p:cNvSpPr/>
          <p:nvPr/>
        </p:nvSpPr>
        <p:spPr>
          <a:xfrm>
            <a:off x="2904200" y="2889350"/>
            <a:ext cx="1956900" cy="1923600"/>
          </a:xfrm>
          <a:prstGeom prst="ellipse">
            <a:avLst/>
          </a:prstGeom>
          <a:solidFill>
            <a:srgbClr val="F6B26B"/>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18" name="Shape 218"/>
          <p:cNvSpPr/>
          <p:nvPr/>
        </p:nvSpPr>
        <p:spPr>
          <a:xfrm>
            <a:off x="4999650" y="2405075"/>
            <a:ext cx="2533500" cy="2525100"/>
          </a:xfrm>
          <a:prstGeom prst="ellipse">
            <a:avLst/>
          </a:prstGeom>
          <a:solidFill>
            <a:srgbClr val="F20253">
              <a:alpha val="65010"/>
            </a:srgbClr>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19" name="Shape 219"/>
          <p:cNvSpPr/>
          <p:nvPr/>
        </p:nvSpPr>
        <p:spPr>
          <a:xfrm>
            <a:off x="5763238" y="481930"/>
            <a:ext cx="1728000" cy="1714500"/>
          </a:xfrm>
          <a:prstGeom prst="ellipse">
            <a:avLst/>
          </a:prstGeom>
          <a:solidFill>
            <a:srgbClr val="93C47D"/>
          </a:solidFill>
          <a:ln w="9525" cap="flat" cmpd="sng">
            <a:solidFill>
              <a:srgbClr val="93C47D"/>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20" name="Shape 220"/>
          <p:cNvSpPr/>
          <p:nvPr/>
        </p:nvSpPr>
        <p:spPr>
          <a:xfrm>
            <a:off x="7491250" y="1885675"/>
            <a:ext cx="1289700" cy="1276800"/>
          </a:xfrm>
          <a:prstGeom prst="ellipse">
            <a:avLst/>
          </a:pr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21" name="Shape 221"/>
          <p:cNvSpPr txBox="1"/>
          <p:nvPr/>
        </p:nvSpPr>
        <p:spPr>
          <a:xfrm>
            <a:off x="5890750" y="882575"/>
            <a:ext cx="1473000" cy="913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000">
                <a:solidFill>
                  <a:srgbClr val="FFFFFF"/>
                </a:solidFill>
                <a:latin typeface="Lato"/>
                <a:ea typeface="Lato"/>
                <a:cs typeface="Lato"/>
                <a:sym typeface="Lato"/>
              </a:rPr>
              <a:t>187,000 </a:t>
            </a:r>
            <a:r>
              <a:rPr lang="en">
                <a:solidFill>
                  <a:srgbClr val="FFFFFF"/>
                </a:solidFill>
                <a:latin typeface="Lato"/>
                <a:ea typeface="Lato"/>
                <a:cs typeface="Lato"/>
                <a:sym typeface="Lato"/>
              </a:rPr>
              <a:t>policy references</a:t>
            </a:r>
            <a:endParaRPr>
              <a:solidFill>
                <a:srgbClr val="FFFFFF"/>
              </a:solidFill>
              <a:latin typeface="Lato"/>
              <a:ea typeface="Lato"/>
              <a:cs typeface="Lato"/>
              <a:sym typeface="Lato"/>
            </a:endParaRPr>
          </a:p>
        </p:txBody>
      </p:sp>
      <p:sp>
        <p:nvSpPr>
          <p:cNvPr id="222" name="Shape 222"/>
          <p:cNvSpPr txBox="1"/>
          <p:nvPr/>
        </p:nvSpPr>
        <p:spPr>
          <a:xfrm>
            <a:off x="3837925" y="1392575"/>
            <a:ext cx="1473000" cy="913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800">
                <a:solidFill>
                  <a:srgbClr val="FFFFFF"/>
                </a:solidFill>
                <a:latin typeface="Lato"/>
                <a:ea typeface="Lato"/>
                <a:cs typeface="Lato"/>
                <a:sym typeface="Lato"/>
              </a:rPr>
              <a:t>2.3 million </a:t>
            </a:r>
            <a:r>
              <a:rPr lang="en">
                <a:solidFill>
                  <a:srgbClr val="FFFFFF"/>
                </a:solidFill>
                <a:latin typeface="Lato"/>
                <a:ea typeface="Lato"/>
                <a:cs typeface="Lato"/>
                <a:sym typeface="Lato"/>
              </a:rPr>
              <a:t>new outputs with attention</a:t>
            </a:r>
            <a:endParaRPr>
              <a:solidFill>
                <a:srgbClr val="FFFFFF"/>
              </a:solidFill>
              <a:latin typeface="Lato"/>
              <a:ea typeface="Lato"/>
              <a:cs typeface="Lato"/>
              <a:sym typeface="Lato"/>
            </a:endParaRPr>
          </a:p>
        </p:txBody>
      </p:sp>
      <p:sp>
        <p:nvSpPr>
          <p:cNvPr id="223" name="Shape 223"/>
          <p:cNvSpPr txBox="1"/>
          <p:nvPr/>
        </p:nvSpPr>
        <p:spPr>
          <a:xfrm>
            <a:off x="3146150" y="3474400"/>
            <a:ext cx="1473000" cy="913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800" b="1">
                <a:solidFill>
                  <a:srgbClr val="FFFFFF"/>
                </a:solidFill>
                <a:latin typeface="Lato"/>
                <a:ea typeface="Lato"/>
                <a:cs typeface="Lato"/>
                <a:sym typeface="Lato"/>
              </a:rPr>
              <a:t>2.3 million </a:t>
            </a:r>
            <a:r>
              <a:rPr lang="en">
                <a:solidFill>
                  <a:srgbClr val="FFFFFF"/>
                </a:solidFill>
                <a:latin typeface="Lato"/>
                <a:ea typeface="Lato"/>
                <a:cs typeface="Lato"/>
                <a:sym typeface="Lato"/>
              </a:rPr>
              <a:t>news mentions</a:t>
            </a:r>
            <a:endParaRPr>
              <a:solidFill>
                <a:srgbClr val="FFFFFF"/>
              </a:solidFill>
              <a:latin typeface="Lato"/>
              <a:ea typeface="Lato"/>
              <a:cs typeface="Lato"/>
              <a:sym typeface="Lato"/>
            </a:endParaRPr>
          </a:p>
        </p:txBody>
      </p:sp>
      <p:sp>
        <p:nvSpPr>
          <p:cNvPr id="224" name="Shape 224"/>
          <p:cNvSpPr txBox="1"/>
          <p:nvPr/>
        </p:nvSpPr>
        <p:spPr>
          <a:xfrm>
            <a:off x="1080250" y="2067475"/>
            <a:ext cx="1806900" cy="913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solidFill>
                  <a:srgbClr val="FFFFFF"/>
                </a:solidFill>
                <a:latin typeface="Lato"/>
                <a:ea typeface="Lato"/>
                <a:cs typeface="Lato"/>
                <a:sym typeface="Lato"/>
              </a:rPr>
              <a:t>38 million+ </a:t>
            </a:r>
            <a:r>
              <a:rPr lang="en">
                <a:solidFill>
                  <a:srgbClr val="FFFFFF"/>
                </a:solidFill>
                <a:latin typeface="Lato"/>
                <a:ea typeface="Lato"/>
                <a:cs typeface="Lato"/>
                <a:sym typeface="Lato"/>
              </a:rPr>
              <a:t>mentions in the last 12 months</a:t>
            </a:r>
            <a:endParaRPr>
              <a:solidFill>
                <a:srgbClr val="FFFFFF"/>
              </a:solidFill>
              <a:latin typeface="Lato"/>
              <a:ea typeface="Lato"/>
              <a:cs typeface="Lato"/>
              <a:sym typeface="Lato"/>
            </a:endParaRPr>
          </a:p>
        </p:txBody>
      </p:sp>
      <p:sp>
        <p:nvSpPr>
          <p:cNvPr id="225" name="Shape 225"/>
          <p:cNvSpPr txBox="1"/>
          <p:nvPr/>
        </p:nvSpPr>
        <p:spPr>
          <a:xfrm>
            <a:off x="5429375" y="3162475"/>
            <a:ext cx="1758600" cy="913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solidFill>
                  <a:srgbClr val="FFFFFF"/>
                </a:solidFill>
                <a:latin typeface="Lato"/>
                <a:ea typeface="Lato"/>
                <a:cs typeface="Lato"/>
                <a:sym typeface="Lato"/>
              </a:rPr>
              <a:t>9.6 billion </a:t>
            </a:r>
            <a:r>
              <a:rPr lang="en">
                <a:solidFill>
                  <a:srgbClr val="FFFFFF"/>
                </a:solidFill>
                <a:latin typeface="Lato"/>
                <a:ea typeface="Lato"/>
                <a:cs typeface="Lato"/>
                <a:sym typeface="Lato"/>
              </a:rPr>
              <a:t>API requests</a:t>
            </a:r>
            <a:endParaRPr>
              <a:solidFill>
                <a:srgbClr val="FFFFFF"/>
              </a:solidFill>
              <a:latin typeface="Lato"/>
              <a:ea typeface="Lato"/>
              <a:cs typeface="Lato"/>
              <a:sym typeface="Lato"/>
            </a:endParaRPr>
          </a:p>
        </p:txBody>
      </p:sp>
      <p:sp>
        <p:nvSpPr>
          <p:cNvPr id="226" name="Shape 226"/>
          <p:cNvSpPr txBox="1"/>
          <p:nvPr/>
        </p:nvSpPr>
        <p:spPr>
          <a:xfrm>
            <a:off x="7399600" y="2107075"/>
            <a:ext cx="1473000" cy="913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600">
                <a:solidFill>
                  <a:srgbClr val="FFFFFF"/>
                </a:solidFill>
                <a:latin typeface="Lato"/>
                <a:ea typeface="Lato"/>
                <a:cs typeface="Lato"/>
                <a:sym typeface="Lato"/>
              </a:rPr>
              <a:t>510,000 </a:t>
            </a:r>
            <a:r>
              <a:rPr lang="en">
                <a:solidFill>
                  <a:srgbClr val="FFFFFF"/>
                </a:solidFill>
                <a:latin typeface="Lato"/>
                <a:ea typeface="Lato"/>
                <a:cs typeface="Lato"/>
                <a:sym typeface="Lato"/>
              </a:rPr>
              <a:t>Wikipedia mentions</a:t>
            </a:r>
            <a:endParaRPr>
              <a:solidFill>
                <a:srgbClr val="FFFFFF"/>
              </a:solidFill>
              <a:latin typeface="Lato"/>
              <a:ea typeface="Lato"/>
              <a:cs typeface="Lato"/>
              <a:sym typeface="Lato"/>
            </a:endParaRPr>
          </a:p>
        </p:txBody>
      </p:sp>
      <p:sp>
        <p:nvSpPr>
          <p:cNvPr id="227" name="Shape 227"/>
          <p:cNvSpPr txBox="1"/>
          <p:nvPr/>
        </p:nvSpPr>
        <p:spPr>
          <a:xfrm>
            <a:off x="196826" y="147450"/>
            <a:ext cx="5114100" cy="9417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r>
              <a:rPr lang="en" sz="3200">
                <a:solidFill>
                  <a:srgbClr val="999999"/>
                </a:solidFill>
                <a:latin typeface="Raleway"/>
                <a:ea typeface="Raleway"/>
                <a:cs typeface="Raleway"/>
                <a:sym typeface="Raleway"/>
              </a:rPr>
              <a:t>Huge amounts of data!</a:t>
            </a:r>
            <a:endParaRPr sz="3200">
              <a:solidFill>
                <a:srgbClr val="999999"/>
              </a:solidFill>
              <a:latin typeface="Raleway"/>
              <a:ea typeface="Raleway"/>
              <a:cs typeface="Raleway"/>
              <a:sym typeface="Raleway"/>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Custom 1">
      <a:dk1>
        <a:srgbClr val="000000"/>
      </a:dk1>
      <a:lt1>
        <a:srgbClr val="FFFFFF"/>
      </a:lt1>
      <a:dk2>
        <a:srgbClr val="3F3F3F"/>
      </a:dk2>
      <a:lt2>
        <a:srgbClr val="FCFCFC"/>
      </a:lt2>
      <a:accent1>
        <a:srgbClr val="F8D35E"/>
      </a:accent1>
      <a:accent2>
        <a:srgbClr val="1B6AA3"/>
      </a:accent2>
      <a:accent3>
        <a:srgbClr val="3FD5BA"/>
      </a:accent3>
      <a:accent4>
        <a:srgbClr val="F47264"/>
      </a:accent4>
      <a:accent5>
        <a:srgbClr val="8F8FBF"/>
      </a:accent5>
      <a:accent6>
        <a:srgbClr val="7CC8EC"/>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264</TotalTime>
  <Words>1826</Words>
  <Application>Microsoft Macintosh PowerPoint</Application>
  <PresentationFormat>On-screen Show (16:9)</PresentationFormat>
  <Paragraphs>283</Paragraphs>
  <Slides>38</Slides>
  <Notes>38</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38</vt:i4>
      </vt:variant>
    </vt:vector>
  </HeadingPairs>
  <TitlesOfParts>
    <vt:vector size="47" baseType="lpstr">
      <vt:lpstr>Raleway Light</vt:lpstr>
      <vt:lpstr>Calibri</vt:lpstr>
      <vt:lpstr>Lato</vt:lpstr>
      <vt:lpstr>Arial</vt:lpstr>
      <vt:lpstr>Open Sans</vt:lpstr>
      <vt:lpstr>Avenir</vt:lpstr>
      <vt:lpstr>Raleway</vt:lpstr>
      <vt:lpstr>Simple Light</vt:lpstr>
      <vt:lpstr>1_Office Theme</vt:lpstr>
      <vt:lpstr>Understand the full impact of your  institution’s research  </vt:lpstr>
      <vt:lpstr>Today’s Agenda</vt:lpstr>
      <vt:lpstr>Why altmetrics?</vt:lpstr>
      <vt:lpstr>PowerPoint Presentation</vt:lpstr>
      <vt:lpstr>PowerPoint Presentation</vt:lpstr>
      <vt:lpstr>PowerPoint Presentation</vt:lpstr>
      <vt:lpstr>PowerPoint Presentation</vt:lpstr>
      <vt:lpstr>Altmetric offers a lot of data</vt:lpstr>
      <vt:lpstr>PowerPoint Presentation</vt:lpstr>
      <vt:lpstr>Tools that help you tell a story</vt:lpstr>
      <vt:lpstr>PowerPoint Presentation</vt:lpstr>
      <vt:lpstr>Altmetric for Institutions</vt:lpstr>
      <vt:lpstr>Explorer for Institutions</vt:lpstr>
      <vt:lpstr>Altmetric API</vt:lpstr>
      <vt:lpstr>Altmetric IR Badges</vt:lpstr>
      <vt:lpstr>Altmetric Explorer</vt:lpstr>
      <vt:lpstr>Universities and research institutes</vt:lpstr>
      <vt:lpstr>PowerPoint Presentation</vt:lpstr>
      <vt:lpstr>PowerPoint Presentation</vt:lpstr>
      <vt:lpstr>PowerPoint Presentation</vt:lpstr>
      <vt:lpstr>PowerPoint Presentation</vt:lpstr>
      <vt:lpstr>Compare your Institution</vt:lpstr>
      <vt:lpstr>Precise Search Capabilities</vt:lpstr>
      <vt:lpstr>Intuitive Navigation</vt:lpstr>
      <vt:lpstr>Beautiful, Informative Visualizations</vt:lpstr>
      <vt:lpstr>Beautiful, Informative Visualizations</vt:lpstr>
      <vt:lpstr>Discover Discussions Around Research</vt:lpstr>
      <vt:lpstr>Easy exporting &amp; data portability</vt:lpstr>
      <vt:lpstr>PowerPoint Presentation</vt:lpstr>
      <vt:lpstr>Altmetric Explorer</vt:lpstr>
      <vt:lpstr>For research to be tracked, we need...</vt:lpstr>
      <vt:lpstr>Research outputs</vt:lpstr>
      <vt:lpstr>Identifiers     </vt:lpstr>
      <vt:lpstr>Data sources</vt:lpstr>
      <vt:lpstr>Altmetric ‘donut’ &amp; attention score</vt:lpstr>
      <vt:lpstr>How data capture works</vt:lpstr>
      <vt:lpstr>Getting data into Explorer for Institutions</vt:lpstr>
      <vt:lpstr>Thank you!</vt:lpstr>
    </vt:vector>
  </TitlesOfParts>
  <LinksUpToDate>false</LinksUpToDate>
  <SharedDoc>false</SharedDoc>
  <HyperlinksChanged>false</HyperlinksChanged>
  <AppVersion>16.0013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Understand the full impact of your  institution’s research  </dc:title>
  <cp:lastModifiedBy>Microsoft Office User</cp:lastModifiedBy>
  <cp:revision>3</cp:revision>
  <dcterms:modified xsi:type="dcterms:W3CDTF">2018-06-22T13:14:25Z</dcterms:modified>
</cp:coreProperties>
</file>