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7" r:id="rId4"/>
    <p:sldMasterId id="2147483688" r:id="rId5"/>
    <p:sldMasterId id="2147483689" r:id="rId6"/>
    <p:sldMasterId id="2147483690"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Lst>
  <p:sldSz cy="5143500" cx="9144000"/>
  <p:notesSz cx="6858000" cy="9144000"/>
  <p:embeddedFontLst>
    <p:embeddedFont>
      <p:font typeface="Raleway"/>
      <p:regular r:id="rId36"/>
      <p:bold r:id="rId37"/>
      <p:italic r:id="rId38"/>
      <p:boldItalic r:id="rId39"/>
    </p:embeddedFont>
    <p:embeddedFont>
      <p:font typeface="Lato"/>
      <p:regular r:id="rId40"/>
      <p:bold r:id="rId41"/>
      <p:italic r:id="rId42"/>
      <p:boldItalic r:id="rId43"/>
    </p:embeddedFont>
    <p:embeddedFont>
      <p:font typeface="Open Sans Light"/>
      <p:regular r:id="rId44"/>
      <p:bold r:id="rId45"/>
      <p:italic r:id="rId46"/>
      <p:boldItalic r:id="rId47"/>
    </p:embeddedFont>
    <p:embeddedFont>
      <p:font typeface="Open Sans"/>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ato-regular.fntdata"/><Relationship Id="rId42" Type="http://schemas.openxmlformats.org/officeDocument/2006/relationships/font" Target="fonts/Lato-italic.fntdata"/><Relationship Id="rId41" Type="http://schemas.openxmlformats.org/officeDocument/2006/relationships/font" Target="fonts/Lato-bold.fntdata"/><Relationship Id="rId44" Type="http://schemas.openxmlformats.org/officeDocument/2006/relationships/font" Target="fonts/OpenSansLight-regular.fntdata"/><Relationship Id="rId43" Type="http://schemas.openxmlformats.org/officeDocument/2006/relationships/font" Target="fonts/Lato-boldItalic.fntdata"/><Relationship Id="rId46" Type="http://schemas.openxmlformats.org/officeDocument/2006/relationships/font" Target="fonts/OpenSansLight-italic.fntdata"/><Relationship Id="rId45" Type="http://schemas.openxmlformats.org/officeDocument/2006/relationships/font" Target="fonts/OpenSansLight-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48" Type="http://schemas.openxmlformats.org/officeDocument/2006/relationships/font" Target="fonts/OpenSans-regular.fntdata"/><Relationship Id="rId47" Type="http://schemas.openxmlformats.org/officeDocument/2006/relationships/font" Target="fonts/OpenSansLight-boldItalic.fntdata"/><Relationship Id="rId49" Type="http://schemas.openxmlformats.org/officeDocument/2006/relationships/font" Target="fonts/OpenSans-bold.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font" Target="fonts/Raleway-bold.fntdata"/><Relationship Id="rId36" Type="http://schemas.openxmlformats.org/officeDocument/2006/relationships/font" Target="fonts/Raleway-regular.fntdata"/><Relationship Id="rId39" Type="http://schemas.openxmlformats.org/officeDocument/2006/relationships/font" Target="fonts/Raleway-boldItalic.fntdata"/><Relationship Id="rId38" Type="http://schemas.openxmlformats.org/officeDocument/2006/relationships/font" Target="fonts/Raleway-italic.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OpenSans-boldItalic.fntdata"/><Relationship Id="rId50" Type="http://schemas.openxmlformats.org/officeDocument/2006/relationships/font" Target="fonts/OpenSans-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Google Shape;259;g5bfa85e803_0_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g5bfa85e803_0_8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38000"/>
              </a:lnSpc>
              <a:spcBef>
                <a:spcPts val="1800"/>
              </a:spcBef>
              <a:spcAft>
                <a:spcPts val="0"/>
              </a:spcAft>
              <a:buClr>
                <a:schemeClr val="dk1"/>
              </a:buClr>
              <a:buSzPts val="1100"/>
              <a:buFont typeface="Arial"/>
              <a:buNone/>
            </a:pPr>
            <a:r>
              <a:rPr lang="en" sz="1600">
                <a:solidFill>
                  <a:schemeClr val="dk1"/>
                </a:solidFill>
                <a:highlight>
                  <a:srgbClr val="FFFFFF"/>
                </a:highlight>
              </a:rPr>
              <a:t>Top 5 Tips for Supporting Your Researchers Using Altmetric</a:t>
            </a:r>
            <a:endParaRPr sz="1600">
              <a:solidFill>
                <a:schemeClr val="dk1"/>
              </a:solidFill>
              <a:highlight>
                <a:srgbClr val="FFFFFF"/>
              </a:highlight>
            </a:endParaRPr>
          </a:p>
          <a:p>
            <a:pPr indent="0" lvl="0" marL="0" rtl="0" algn="l">
              <a:lnSpc>
                <a:spcPct val="138000"/>
              </a:lnSpc>
              <a:spcBef>
                <a:spcPts val="600"/>
              </a:spcBef>
              <a:spcAft>
                <a:spcPts val="0"/>
              </a:spcAft>
              <a:buClr>
                <a:schemeClr val="dk1"/>
              </a:buClr>
              <a:buSzPts val="1100"/>
              <a:buFont typeface="Arial"/>
              <a:buNone/>
            </a:pPr>
            <a:r>
              <a:rPr b="1" lang="en">
                <a:solidFill>
                  <a:schemeClr val="dk1"/>
                </a:solidFill>
                <a:highlight>
                  <a:srgbClr val="FFFFFF"/>
                </a:highlight>
              </a:rPr>
              <a:t>Learn how you can support researchers using Altmetric data by providing</a:t>
            </a:r>
            <a:endParaRPr b="1">
              <a:solidFill>
                <a:schemeClr val="dk1"/>
              </a:solidFill>
              <a:highlight>
                <a:srgbClr val="FFFFFF"/>
              </a:highlight>
            </a:endParaRPr>
          </a:p>
          <a:p>
            <a:pPr indent="-298450" lvl="0" marL="596900" rtl="0" algn="l">
              <a:lnSpc>
                <a:spcPct val="115000"/>
              </a:lnSpc>
              <a:spcBef>
                <a:spcPts val="0"/>
              </a:spcBef>
              <a:spcAft>
                <a:spcPts val="0"/>
              </a:spcAft>
              <a:buClr>
                <a:schemeClr val="dk1"/>
              </a:buClr>
              <a:buSzPts val="1100"/>
              <a:buChar char="●"/>
            </a:pPr>
            <a:r>
              <a:rPr lang="en">
                <a:solidFill>
                  <a:schemeClr val="dk1"/>
                </a:solidFill>
                <a:highlight>
                  <a:srgbClr val="FFFFFF"/>
                </a:highlight>
              </a:rPr>
              <a:t>Narratives of the reach and impact of their work</a:t>
            </a:r>
            <a:endParaRPr>
              <a:solidFill>
                <a:schemeClr val="dk1"/>
              </a:solidFill>
              <a:highlight>
                <a:srgbClr val="FFFFFF"/>
              </a:highlight>
            </a:endParaRPr>
          </a:p>
          <a:p>
            <a:pPr indent="-298450" lvl="0" marL="596900" rtl="0" algn="l">
              <a:lnSpc>
                <a:spcPct val="115000"/>
              </a:lnSpc>
              <a:spcBef>
                <a:spcPts val="0"/>
              </a:spcBef>
              <a:spcAft>
                <a:spcPts val="0"/>
              </a:spcAft>
              <a:buClr>
                <a:schemeClr val="dk1"/>
              </a:buClr>
              <a:buSzPts val="1100"/>
              <a:buChar char="●"/>
            </a:pPr>
            <a:r>
              <a:rPr lang="en">
                <a:solidFill>
                  <a:schemeClr val="dk1"/>
                </a:solidFill>
                <a:highlight>
                  <a:srgbClr val="FFFFFF"/>
                </a:highlight>
              </a:rPr>
              <a:t>Early feedback on the broader attention their research is receiving online</a:t>
            </a:r>
            <a:endParaRPr>
              <a:solidFill>
                <a:schemeClr val="dk1"/>
              </a:solidFill>
              <a:highlight>
                <a:srgbClr val="FFFFFF"/>
              </a:highlight>
            </a:endParaRPr>
          </a:p>
          <a:p>
            <a:pPr indent="-298450" lvl="0" marL="596900" rtl="0" algn="l">
              <a:lnSpc>
                <a:spcPct val="115000"/>
              </a:lnSpc>
              <a:spcBef>
                <a:spcPts val="0"/>
              </a:spcBef>
              <a:spcAft>
                <a:spcPts val="0"/>
              </a:spcAft>
              <a:buClr>
                <a:schemeClr val="dk1"/>
              </a:buClr>
              <a:buSzPts val="1100"/>
              <a:buChar char="●"/>
            </a:pPr>
            <a:r>
              <a:rPr lang="en">
                <a:solidFill>
                  <a:schemeClr val="dk1"/>
                </a:solidFill>
                <a:highlight>
                  <a:srgbClr val="FFFFFF"/>
                </a:highlight>
              </a:rPr>
              <a:t>Analytics to strategically decide where to publish scientific findings</a:t>
            </a:r>
            <a:endParaRPr>
              <a:solidFill>
                <a:schemeClr val="dk1"/>
              </a:solidFill>
              <a:highlight>
                <a:srgbClr val="FFFFFF"/>
              </a:highlight>
            </a:endParaRPr>
          </a:p>
          <a:p>
            <a:pPr indent="-298450" lvl="0" marL="596900" rtl="0" algn="l">
              <a:lnSpc>
                <a:spcPct val="115000"/>
              </a:lnSpc>
              <a:spcBef>
                <a:spcPts val="0"/>
              </a:spcBef>
              <a:spcAft>
                <a:spcPts val="0"/>
              </a:spcAft>
              <a:buClr>
                <a:schemeClr val="dk1"/>
              </a:buClr>
              <a:buSzPts val="1100"/>
              <a:buChar char="●"/>
            </a:pPr>
            <a:r>
              <a:rPr lang="en">
                <a:solidFill>
                  <a:schemeClr val="dk1"/>
                </a:solidFill>
                <a:highlight>
                  <a:srgbClr val="FFFFFF"/>
                </a:highlight>
              </a:rPr>
              <a:t>Promotion and tracking of research outputs beyond journal articles</a:t>
            </a:r>
            <a:endParaRPr>
              <a:solidFill>
                <a:schemeClr val="dk1"/>
              </a:solidFill>
              <a:highlight>
                <a:srgbClr val="FFFFFF"/>
              </a:highlight>
            </a:endParaRPr>
          </a:p>
          <a:p>
            <a:pPr indent="-298450" lvl="0" marL="596900" rtl="0" algn="l">
              <a:lnSpc>
                <a:spcPct val="115000"/>
              </a:lnSpc>
              <a:spcBef>
                <a:spcPts val="0"/>
              </a:spcBef>
              <a:spcAft>
                <a:spcPts val="0"/>
              </a:spcAft>
              <a:buClr>
                <a:schemeClr val="dk1"/>
              </a:buClr>
              <a:buSzPts val="1100"/>
              <a:buChar char="●"/>
            </a:pPr>
            <a:r>
              <a:rPr lang="en">
                <a:solidFill>
                  <a:schemeClr val="dk1"/>
                </a:solidFill>
                <a:highlight>
                  <a:srgbClr val="FFFFFF"/>
                </a:highlight>
              </a:rPr>
              <a:t>Evidence of collaboration with peers and institutions</a:t>
            </a:r>
            <a:endParaRPr>
              <a:solidFill>
                <a:schemeClr val="dk1"/>
              </a:solidFill>
              <a:highlight>
                <a:srgbClr val="FFFFFF"/>
              </a:highlight>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61" name="Google Shape;261;g5bfa85e803_0_8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7" name="Shape 347"/>
        <p:cNvGrpSpPr/>
        <p:nvPr/>
      </p:nvGrpSpPr>
      <p:grpSpPr>
        <a:xfrm>
          <a:off x="0" y="0"/>
          <a:ext cx="0" cy="0"/>
          <a:chOff x="0" y="0"/>
          <a:chExt cx="0" cy="0"/>
        </a:xfrm>
      </p:grpSpPr>
      <p:sp>
        <p:nvSpPr>
          <p:cNvPr id="348" name="Google Shape;348;g6272921c7c_0_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6272921c7c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Altmetrics can be tracked for potentially any digital research output, not just journal articles. Our researchers create so much more than just papers, and they should get credit for that. Additionally, there are people involved in all phases of the research process, but not everyone gets credit for that if they aren’t an author on that final paper. I think librarians can really help facilitate conversations about the importance of tracking diverse outputs because oftentimes librarians are </a:t>
            </a:r>
            <a:r>
              <a:rPr lang="en"/>
              <a:t>heavily</a:t>
            </a:r>
            <a:r>
              <a:rPr lang="en"/>
              <a:t> involved in managing institutional repositories. And if you don’t have an institutional repository, you can always promote other repositories like Figshare. </a:t>
            </a:r>
            <a:endParaRPr/>
          </a:p>
        </p:txBody>
      </p:sp>
      <p:sp>
        <p:nvSpPr>
          <p:cNvPr id="350" name="Google Shape;350;g6272921c7c_0_34: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9" name="Shape 359"/>
        <p:cNvGrpSpPr/>
        <p:nvPr/>
      </p:nvGrpSpPr>
      <p:grpSpPr>
        <a:xfrm>
          <a:off x="0" y="0"/>
          <a:ext cx="0" cy="0"/>
          <a:chOff x="0" y="0"/>
          <a:chExt cx="0" cy="0"/>
        </a:xfrm>
      </p:grpSpPr>
      <p:sp>
        <p:nvSpPr>
          <p:cNvPr id="360" name="Google Shape;360;g62a679c63c_0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62a679c63c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Altmetrics can be tracked for potentially any digital research output, not just journal articles. Our researchers create so much more than just papers, and they should get credit for that. Additionally, there are people involved in all phases of the research process, but not everyone gets credit for that if they aren’t an author on that final paper. I think librarians can really help facilitate conversations about the importance of tracking diverse outputs because oftentimes librarians are heavily involved in managing institutional repositories. And if you don’t have an institutional repository, you can always promote other repositories like Figshare. </a:t>
            </a:r>
            <a:endParaRPr/>
          </a:p>
        </p:txBody>
      </p:sp>
      <p:sp>
        <p:nvSpPr>
          <p:cNvPr id="362" name="Google Shape;362;g62a679c63c_0_48: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4" name="Shape 374"/>
        <p:cNvGrpSpPr/>
        <p:nvPr/>
      </p:nvGrpSpPr>
      <p:grpSpPr>
        <a:xfrm>
          <a:off x="0" y="0"/>
          <a:ext cx="0" cy="0"/>
          <a:chOff x="0" y="0"/>
          <a:chExt cx="0" cy="0"/>
        </a:xfrm>
      </p:grpSpPr>
      <p:sp>
        <p:nvSpPr>
          <p:cNvPr id="375" name="Google Shape;375;g5bfa85e803_0_3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6" name="Google Shape;376;g5bfa85e803_0_3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
        <p:nvSpPr>
          <p:cNvPr id="377" name="Google Shape;377;g5bfa85e803_0_334: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6" name="Shape 386"/>
        <p:cNvGrpSpPr/>
        <p:nvPr/>
      </p:nvGrpSpPr>
      <p:grpSpPr>
        <a:xfrm>
          <a:off x="0" y="0"/>
          <a:ext cx="0" cy="0"/>
          <a:chOff x="0" y="0"/>
          <a:chExt cx="0" cy="0"/>
        </a:xfrm>
      </p:grpSpPr>
      <p:sp>
        <p:nvSpPr>
          <p:cNvPr id="387" name="Google Shape;387;g62a679c63c_0_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62a679c63c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
        <p:nvSpPr>
          <p:cNvPr id="389" name="Google Shape;389;g62a679c63c_0_64: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Google Shape;397;g62a679c63c_0_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62a679c63c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
        <p:nvSpPr>
          <p:cNvPr id="399" name="Google Shape;399;g62a679c63c_0_77: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6" name="Shape 406"/>
        <p:cNvGrpSpPr/>
        <p:nvPr/>
      </p:nvGrpSpPr>
      <p:grpSpPr>
        <a:xfrm>
          <a:off x="0" y="0"/>
          <a:ext cx="0" cy="0"/>
          <a:chOff x="0" y="0"/>
          <a:chExt cx="0" cy="0"/>
        </a:xfrm>
      </p:grpSpPr>
      <p:sp>
        <p:nvSpPr>
          <p:cNvPr id="407" name="Google Shape;407;g62a679c63c_0_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62a679c63c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
        <p:nvSpPr>
          <p:cNvPr id="409" name="Google Shape;409;g62a679c63c_0_88: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7" name="Shape 417"/>
        <p:cNvGrpSpPr/>
        <p:nvPr/>
      </p:nvGrpSpPr>
      <p:grpSpPr>
        <a:xfrm>
          <a:off x="0" y="0"/>
          <a:ext cx="0" cy="0"/>
          <a:chOff x="0" y="0"/>
          <a:chExt cx="0" cy="0"/>
        </a:xfrm>
      </p:grpSpPr>
      <p:sp>
        <p:nvSpPr>
          <p:cNvPr id="418" name="Google Shape;418;g6272921c7c_0_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6272921c7c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Collaboration is a hot topic for a lot of people these days, and Altmetric Explorer allows you to easily track the attention and successes of those collaborative efforts. To quickly and easily view outputs your institution has published with another institution, click the “my institution box” and type in the affiliation you are interested in. </a:t>
            </a:r>
            <a:endParaRPr/>
          </a:p>
        </p:txBody>
      </p:sp>
      <p:sp>
        <p:nvSpPr>
          <p:cNvPr id="420" name="Google Shape;420;g6272921c7c_0_42: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8" name="Shape 428"/>
        <p:cNvGrpSpPr/>
        <p:nvPr/>
      </p:nvGrpSpPr>
      <p:grpSpPr>
        <a:xfrm>
          <a:off x="0" y="0"/>
          <a:ext cx="0" cy="0"/>
          <a:chOff x="0" y="0"/>
          <a:chExt cx="0" cy="0"/>
        </a:xfrm>
      </p:grpSpPr>
      <p:sp>
        <p:nvSpPr>
          <p:cNvPr id="429" name="Google Shape;429;g62a679c63c_0_1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62a679c63c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g62a679c63c_0_110: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8" name="Shape 438"/>
        <p:cNvGrpSpPr/>
        <p:nvPr/>
      </p:nvGrpSpPr>
      <p:grpSpPr>
        <a:xfrm>
          <a:off x="0" y="0"/>
          <a:ext cx="0" cy="0"/>
          <a:chOff x="0" y="0"/>
          <a:chExt cx="0" cy="0"/>
        </a:xfrm>
      </p:grpSpPr>
      <p:sp>
        <p:nvSpPr>
          <p:cNvPr id="439" name="Google Shape;439;g5bfa85e803_0_3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5bfa85e803_0_3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 found that a lot of researchers have a tough time putting the impact of their work into words and describing the impact, and this is true for both bibliometrics and alternative metrics. When would a researcher need to do this? The easy answer is really anytime they need to demonstrate the impact of their research, so this could be in a CV or Promotion and Tenure Dossier, a grant application or funding renewal, for a job application, or even on a website. I’ve seen a few examples of different departments having a “research impact” section on their website. So now I’ll walk you through what this might look like. </a:t>
            </a:r>
            <a:endParaRPr/>
          </a:p>
        </p:txBody>
      </p:sp>
      <p:sp>
        <p:nvSpPr>
          <p:cNvPr id="441" name="Google Shape;441;g5bfa85e803_0_324: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8" name="Shape 448"/>
        <p:cNvGrpSpPr/>
        <p:nvPr/>
      </p:nvGrpSpPr>
      <p:grpSpPr>
        <a:xfrm>
          <a:off x="0" y="0"/>
          <a:ext cx="0" cy="0"/>
          <a:chOff x="0" y="0"/>
          <a:chExt cx="0" cy="0"/>
        </a:xfrm>
      </p:grpSpPr>
      <p:sp>
        <p:nvSpPr>
          <p:cNvPr id="449" name="Google Shape;449;g62a679c63c_0_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0" name="Google Shape;450;g62a679c63c_0_2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g6272921c7c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6272921c7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0" name="Shape 460"/>
        <p:cNvGrpSpPr/>
        <p:nvPr/>
      </p:nvGrpSpPr>
      <p:grpSpPr>
        <a:xfrm>
          <a:off x="0" y="0"/>
          <a:ext cx="0" cy="0"/>
          <a:chOff x="0" y="0"/>
          <a:chExt cx="0" cy="0"/>
        </a:xfrm>
      </p:grpSpPr>
      <p:sp>
        <p:nvSpPr>
          <p:cNvPr id="461" name="Google Shape;461;g62a679c63c_0_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2" name="Google Shape;462;g62a679c63c_0_2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4" name="Shape 474"/>
        <p:cNvGrpSpPr/>
        <p:nvPr/>
      </p:nvGrpSpPr>
      <p:grpSpPr>
        <a:xfrm>
          <a:off x="0" y="0"/>
          <a:ext cx="0" cy="0"/>
          <a:chOff x="0" y="0"/>
          <a:chExt cx="0" cy="0"/>
        </a:xfrm>
      </p:grpSpPr>
      <p:sp>
        <p:nvSpPr>
          <p:cNvPr id="475" name="Google Shape;475;g62a679c63c_0_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6" name="Google Shape;476;g62a679c63c_0_2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t>You can see that the article on the left is originally from Reuters, but was also shared on LIFE parenting from Huffpost - targeting a specific population group and getting the word out about the effectiveness of ibuprofen. The news story on the right from mother jones is focused on prescribing opioids - obviously a very hot topic over the last few years. And this research was also cited in this blog post and podcast emergency medicine cases - seems to be a really great resources for clinicians offering diagrams and examples of how to implement these finding.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7" name="Shape 487"/>
        <p:cNvGrpSpPr/>
        <p:nvPr/>
      </p:nvGrpSpPr>
      <p:grpSpPr>
        <a:xfrm>
          <a:off x="0" y="0"/>
          <a:ext cx="0" cy="0"/>
          <a:chOff x="0" y="0"/>
          <a:chExt cx="0" cy="0"/>
        </a:xfrm>
      </p:grpSpPr>
      <p:sp>
        <p:nvSpPr>
          <p:cNvPr id="488" name="Google Shape;488;g62a679c63c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9" name="Google Shape;489;g62a679c63c_0_2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t>Carolyn Bennett = member of parliament</a:t>
            </a:r>
            <a:endParaRPr/>
          </a:p>
          <a:p>
            <a:pPr indent="0" lvl="0" marL="0" rtl="0" algn="l">
              <a:lnSpc>
                <a:spcPct val="100000"/>
              </a:lnSpc>
              <a:spcBef>
                <a:spcPts val="0"/>
              </a:spcBef>
              <a:spcAft>
                <a:spcPts val="0"/>
              </a:spcAft>
              <a:buNone/>
            </a:pPr>
            <a:r>
              <a:rPr lang="en"/>
              <a:t>Peter Gill is a general pediatrician at the Hospital for Sick Children in toronto </a:t>
            </a:r>
            <a:endParaRPr/>
          </a:p>
          <a:p>
            <a:pPr indent="0" lvl="0" marL="0" rtl="0" algn="l">
              <a:lnSpc>
                <a:spcPct val="100000"/>
              </a:lnSpc>
              <a:spcBef>
                <a:spcPts val="0"/>
              </a:spcBef>
              <a:spcAft>
                <a:spcPts val="0"/>
              </a:spcAft>
              <a:buNone/>
            </a:pPr>
            <a:r>
              <a:rPr lang="en"/>
              <a:t>Maitreya Coffey is a hospitalist and safety officer for the Hospital for Sick Children among a long list of other qualifications</a:t>
            </a:r>
            <a:endParaRPr/>
          </a:p>
          <a:p>
            <a:pPr indent="0" lvl="0" marL="0" rtl="0" algn="l">
              <a:lnSpc>
                <a:spcPct val="100000"/>
              </a:lnSpc>
              <a:spcBef>
                <a:spcPts val="0"/>
              </a:spcBef>
              <a:spcAft>
                <a:spcPts val="0"/>
              </a:spcAft>
              <a:buNone/>
            </a:pPr>
            <a:r>
              <a:rPr lang="en"/>
              <a:t>UAlberta = pediatric program twitter account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0" name="Shape 500"/>
        <p:cNvGrpSpPr/>
        <p:nvPr/>
      </p:nvGrpSpPr>
      <p:grpSpPr>
        <a:xfrm>
          <a:off x="0" y="0"/>
          <a:ext cx="0" cy="0"/>
          <a:chOff x="0" y="0"/>
          <a:chExt cx="0" cy="0"/>
        </a:xfrm>
      </p:grpSpPr>
      <p:sp>
        <p:nvSpPr>
          <p:cNvPr id="501" name="Google Shape;501;g62a679c63c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2" name="Google Shape;502;g62a679c63c_0_1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0" name="Shape 510"/>
        <p:cNvGrpSpPr/>
        <p:nvPr/>
      </p:nvGrpSpPr>
      <p:grpSpPr>
        <a:xfrm>
          <a:off x="0" y="0"/>
          <a:ext cx="0" cy="0"/>
          <a:chOff x="0" y="0"/>
          <a:chExt cx="0" cy="0"/>
        </a:xfrm>
      </p:grpSpPr>
      <p:sp>
        <p:nvSpPr>
          <p:cNvPr id="511" name="Google Shape;511;g62a679c63c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2" name="Google Shape;512;g62a679c63c_0_1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Font typeface="Raleway"/>
              <a:buChar char="●"/>
            </a:pPr>
            <a:r>
              <a:rPr lang="en" sz="1400">
                <a:solidFill>
                  <a:schemeClr val="dk1"/>
                </a:solidFill>
                <a:latin typeface="Raleway"/>
                <a:ea typeface="Raleway"/>
                <a:cs typeface="Raleway"/>
                <a:sym typeface="Raleway"/>
              </a:rPr>
              <a:t>Who is benefitting from the research?</a:t>
            </a:r>
            <a:endParaRPr sz="1400">
              <a:solidFill>
                <a:schemeClr val="dk1"/>
              </a:solidFill>
              <a:latin typeface="Raleway"/>
              <a:ea typeface="Raleway"/>
              <a:cs typeface="Raleway"/>
              <a:sym typeface="Raleway"/>
            </a:endParaRPr>
          </a:p>
          <a:p>
            <a:pPr indent="-317500" lvl="0" marL="457200" rtl="0" algn="l">
              <a:spcBef>
                <a:spcPts val="0"/>
              </a:spcBef>
              <a:spcAft>
                <a:spcPts val="0"/>
              </a:spcAft>
              <a:buClr>
                <a:schemeClr val="dk1"/>
              </a:buClr>
              <a:buSzPts val="1400"/>
              <a:buFont typeface="Raleway"/>
              <a:buChar char="●"/>
            </a:pPr>
            <a:r>
              <a:rPr lang="en" sz="1400">
                <a:solidFill>
                  <a:schemeClr val="dk1"/>
                </a:solidFill>
                <a:latin typeface="Raleway"/>
                <a:ea typeface="Raleway"/>
                <a:cs typeface="Raleway"/>
                <a:sym typeface="Raleway"/>
              </a:rPr>
              <a:t>When/where are conversations taking place?</a:t>
            </a:r>
            <a:endParaRPr sz="1400">
              <a:solidFill>
                <a:schemeClr val="dk1"/>
              </a:solidFill>
              <a:latin typeface="Raleway"/>
              <a:ea typeface="Raleway"/>
              <a:cs typeface="Raleway"/>
              <a:sym typeface="Raleway"/>
            </a:endParaRPr>
          </a:p>
          <a:p>
            <a:pPr indent="-317500" lvl="0" marL="457200" rtl="0" algn="l">
              <a:spcBef>
                <a:spcPts val="0"/>
              </a:spcBef>
              <a:spcAft>
                <a:spcPts val="0"/>
              </a:spcAft>
              <a:buClr>
                <a:schemeClr val="dk1"/>
              </a:buClr>
              <a:buSzPts val="1400"/>
              <a:buFont typeface="Raleway"/>
              <a:buChar char="●"/>
            </a:pPr>
            <a:r>
              <a:rPr lang="en" sz="1400">
                <a:solidFill>
                  <a:schemeClr val="dk1"/>
                </a:solidFill>
                <a:latin typeface="Raleway"/>
                <a:ea typeface="Raleway"/>
                <a:cs typeface="Raleway"/>
                <a:sym typeface="Raleway"/>
              </a:rPr>
              <a:t>So what? </a:t>
            </a:r>
            <a:endParaRPr sz="140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0" name="Shape 520"/>
        <p:cNvGrpSpPr/>
        <p:nvPr/>
      </p:nvGrpSpPr>
      <p:grpSpPr>
        <a:xfrm>
          <a:off x="0" y="0"/>
          <a:ext cx="0" cy="0"/>
          <a:chOff x="0" y="0"/>
          <a:chExt cx="0" cy="0"/>
        </a:xfrm>
      </p:grpSpPr>
      <p:sp>
        <p:nvSpPr>
          <p:cNvPr id="521" name="Google Shape;521;g62a679c63c_0_3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2" name="Google Shape;522;g62a679c63c_0_3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400"/>
              <a:t>Proactively track departments, save searches, reach out to individuals/departments that have had recent papers that have received a lot of attention. </a:t>
            </a:r>
            <a:endParaRPr sz="1400"/>
          </a:p>
          <a:p>
            <a:pPr indent="0" lvl="0" marL="0" rtl="0" algn="l">
              <a:spcBef>
                <a:spcPts val="0"/>
              </a:spcBef>
              <a:spcAft>
                <a:spcPts val="0"/>
              </a:spcAft>
              <a:buNone/>
            </a:pPr>
            <a:r>
              <a:t/>
            </a:r>
            <a:endParaRPr sz="140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9" name="Shape 529"/>
        <p:cNvGrpSpPr/>
        <p:nvPr/>
      </p:nvGrpSpPr>
      <p:grpSpPr>
        <a:xfrm>
          <a:off x="0" y="0"/>
          <a:ext cx="0" cy="0"/>
          <a:chOff x="0" y="0"/>
          <a:chExt cx="0" cy="0"/>
        </a:xfrm>
      </p:grpSpPr>
      <p:sp>
        <p:nvSpPr>
          <p:cNvPr id="530" name="Google Shape;530;g60af81e0e0_0_13: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31" name="Google Shape;531;g60af81e0e0_0_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2" name="Shape 542"/>
        <p:cNvGrpSpPr/>
        <p:nvPr/>
      </p:nvGrpSpPr>
      <p:grpSpPr>
        <a:xfrm>
          <a:off x="0" y="0"/>
          <a:ext cx="0" cy="0"/>
          <a:chOff x="0" y="0"/>
          <a:chExt cx="0" cy="0"/>
        </a:xfrm>
      </p:grpSpPr>
      <p:sp>
        <p:nvSpPr>
          <p:cNvPr id="543" name="Google Shape;543;g5a7952b8a7_2_661: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44" name="Google Shape;544;g5a7952b8a7_2_66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Google Shape;281;g60b134091c_0_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g60b134091c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 name="Shape 286"/>
        <p:cNvGrpSpPr/>
        <p:nvPr/>
      </p:nvGrpSpPr>
      <p:grpSpPr>
        <a:xfrm>
          <a:off x="0" y="0"/>
          <a:ext cx="0" cy="0"/>
          <a:chOff x="0" y="0"/>
          <a:chExt cx="0" cy="0"/>
        </a:xfrm>
      </p:grpSpPr>
      <p:sp>
        <p:nvSpPr>
          <p:cNvPr id="287" name="Google Shape;287;g60af81e0e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60af81e0e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 name="Shape 292"/>
        <p:cNvGrpSpPr/>
        <p:nvPr/>
      </p:nvGrpSpPr>
      <p:grpSpPr>
        <a:xfrm>
          <a:off x="0" y="0"/>
          <a:ext cx="0" cy="0"/>
          <a:chOff x="0" y="0"/>
          <a:chExt cx="0" cy="0"/>
        </a:xfrm>
      </p:grpSpPr>
      <p:sp>
        <p:nvSpPr>
          <p:cNvPr id="293" name="Google Shape;293;g5bfa85e803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g5bfa85e803_0_3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9" name="Shape 299"/>
        <p:cNvGrpSpPr/>
        <p:nvPr/>
      </p:nvGrpSpPr>
      <p:grpSpPr>
        <a:xfrm>
          <a:off x="0" y="0"/>
          <a:ext cx="0" cy="0"/>
          <a:chOff x="0" y="0"/>
          <a:chExt cx="0" cy="0"/>
        </a:xfrm>
      </p:grpSpPr>
      <p:sp>
        <p:nvSpPr>
          <p:cNvPr id="300" name="Google Shape;300;g6272921c7c_0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6272921c7c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“Where should I publish my research?” Is a question I did not expect to receive when I first started working in a library. I thought the researchers would know relevant journals better than I would. But the truth is, there are so many journals out there and so many predatory journals that there is no way our faculty and researchers can keep track. Sure they’ll know the big names in their fields, but not every paper is going to be published in Nature of Science. So you can use Altmetric Explorer to discover relevant journals if different fields that receive broad attention online. </a:t>
            </a:r>
            <a:endParaRPr/>
          </a:p>
        </p:txBody>
      </p:sp>
      <p:sp>
        <p:nvSpPr>
          <p:cNvPr id="302" name="Google Shape;302;g6272921c7c_0_18: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0" name="Shape 310"/>
        <p:cNvGrpSpPr/>
        <p:nvPr/>
      </p:nvGrpSpPr>
      <p:grpSpPr>
        <a:xfrm>
          <a:off x="0" y="0"/>
          <a:ext cx="0" cy="0"/>
          <a:chOff x="0" y="0"/>
          <a:chExt cx="0" cy="0"/>
        </a:xfrm>
      </p:grpSpPr>
      <p:sp>
        <p:nvSpPr>
          <p:cNvPr id="311" name="Google Shape;311;g62a679c63c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62a679c63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“Where should I publish my research?” Is a question I did not expect to receive when I first started working in a library. I thought the researchers would know relevant journals better than I would. But the truth is, there are so many journals out there and so many predatory journals that there is no way our faculty and researchers can keep track. Sure they’ll know the big names in their fields, but not every paper is going to be published in Nature of Science. So you can use Altmetric Explorer to discover relevant journals if different fields that receive broad attention online. </a:t>
            </a:r>
            <a:endParaRPr/>
          </a:p>
        </p:txBody>
      </p:sp>
      <p:sp>
        <p:nvSpPr>
          <p:cNvPr id="313" name="Google Shape;313;g62a679c63c_0_5: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3" name="Shape 323"/>
        <p:cNvGrpSpPr/>
        <p:nvPr/>
      </p:nvGrpSpPr>
      <p:grpSpPr>
        <a:xfrm>
          <a:off x="0" y="0"/>
          <a:ext cx="0" cy="0"/>
          <a:chOff x="0" y="0"/>
          <a:chExt cx="0" cy="0"/>
        </a:xfrm>
      </p:grpSpPr>
      <p:sp>
        <p:nvSpPr>
          <p:cNvPr id="324" name="Google Shape;324;g62a679c63c_0_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5" name="Google Shape;325;g62a679c63c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“Where should I publish my research?” Is a question I did not expect to receive when I first started working in a library. I thought the researchers would know relevant journals better than I would. But the truth is, there are so many journals out there and so many predatory journals that there is no way our faculty and researchers can keep track. Sure they’ll know the big names in their fields, but not every paper is going to be published in Nature of Science. So you can use Altmetric Explorer to discover relevant journals if different fields that receive broad attention online. </a:t>
            </a:r>
            <a:endParaRPr/>
          </a:p>
        </p:txBody>
      </p:sp>
      <p:sp>
        <p:nvSpPr>
          <p:cNvPr id="326" name="Google Shape;326;g62a679c63c_0_17: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5" name="Shape 335"/>
        <p:cNvGrpSpPr/>
        <p:nvPr/>
      </p:nvGrpSpPr>
      <p:grpSpPr>
        <a:xfrm>
          <a:off x="0" y="0"/>
          <a:ext cx="0" cy="0"/>
          <a:chOff x="0" y="0"/>
          <a:chExt cx="0" cy="0"/>
        </a:xfrm>
      </p:grpSpPr>
      <p:sp>
        <p:nvSpPr>
          <p:cNvPr id="336" name="Google Shape;336;g62a679c63c_0_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62a679c63c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Also use this strategy to do broader landscape analysis - where are people talking about research online? Not just journal, but blogs, news outlets, twitter users that are vocal about different research areas. Helpful with strategic dissemination.</a:t>
            </a:r>
            <a:endParaRPr/>
          </a:p>
        </p:txBody>
      </p:sp>
      <p:sp>
        <p:nvSpPr>
          <p:cNvPr id="338" name="Google Shape;338;g62a679c63c_0_32: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p:cSld name="Title Slide">
    <p:spTree>
      <p:nvGrpSpPr>
        <p:cNvPr id="56" name="Shape 56"/>
        <p:cNvGrpSpPr/>
        <p:nvPr/>
      </p:nvGrpSpPr>
      <p:grpSpPr>
        <a:xfrm>
          <a:off x="0" y="0"/>
          <a:ext cx="0" cy="0"/>
          <a:chOff x="0" y="0"/>
          <a:chExt cx="0" cy="0"/>
        </a:xfrm>
      </p:grpSpPr>
      <p:sp>
        <p:nvSpPr>
          <p:cNvPr id="57" name="Google Shape;57;p14"/>
          <p:cNvSpPr/>
          <p:nvPr/>
        </p:nvSpPr>
        <p:spPr>
          <a:xfrm>
            <a:off x="0" y="0"/>
            <a:ext cx="9144000" cy="3993000"/>
          </a:xfrm>
          <a:prstGeom prst="rect">
            <a:avLst/>
          </a:prstGeom>
          <a:solidFill>
            <a:srgbClr val="2185C5"/>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58" name="Google Shape;58;p14"/>
          <p:cNvSpPr txBox="1"/>
          <p:nvPr>
            <p:ph type="ctrTitle"/>
          </p:nvPr>
        </p:nvSpPr>
        <p:spPr>
          <a:xfrm>
            <a:off x="685800" y="1583342"/>
            <a:ext cx="7772400" cy="1159800"/>
          </a:xfrm>
          <a:prstGeom prst="rect">
            <a:avLst/>
          </a:prstGeom>
          <a:noFill/>
          <a:ln>
            <a:noFill/>
          </a:ln>
        </p:spPr>
        <p:txBody>
          <a:bodyPr anchorCtr="0" anchor="b" bIns="91400" lIns="91400" spcFirstLastPara="1" rIns="91400" wrap="square" tIns="91400">
            <a:noAutofit/>
          </a:bodyPr>
          <a:lstStyle>
            <a:lvl1pPr lvl="0" rtl="0" algn="ctr">
              <a:spcBef>
                <a:spcPts val="0"/>
              </a:spcBef>
              <a:spcAft>
                <a:spcPts val="0"/>
              </a:spcAft>
              <a:buClr>
                <a:srgbClr val="FFFFFF"/>
              </a:buClr>
              <a:buSzPts val="4800"/>
              <a:buFont typeface="Avenir"/>
              <a:buNone/>
              <a:defRPr sz="4800">
                <a:solidFill>
                  <a:srgbClr val="FFFFFF"/>
                </a:solidFill>
              </a:defRPr>
            </a:lvl1pPr>
            <a:lvl2pPr lvl="1" rtl="0" algn="ctr">
              <a:spcBef>
                <a:spcPts val="0"/>
              </a:spcBef>
              <a:spcAft>
                <a:spcPts val="0"/>
              </a:spcAft>
              <a:buSzPts val="1400"/>
              <a:buNone/>
              <a:defRPr sz="4800">
                <a:solidFill>
                  <a:srgbClr val="FFFFFF"/>
                </a:solidFill>
              </a:defRPr>
            </a:lvl2pPr>
            <a:lvl3pPr lvl="2" rtl="0" algn="ctr">
              <a:spcBef>
                <a:spcPts val="0"/>
              </a:spcBef>
              <a:spcAft>
                <a:spcPts val="0"/>
              </a:spcAft>
              <a:buSzPts val="1400"/>
              <a:buNone/>
              <a:defRPr sz="4800">
                <a:solidFill>
                  <a:srgbClr val="FFFFFF"/>
                </a:solidFill>
              </a:defRPr>
            </a:lvl3pPr>
            <a:lvl4pPr lvl="3" rtl="0" algn="ctr">
              <a:spcBef>
                <a:spcPts val="0"/>
              </a:spcBef>
              <a:spcAft>
                <a:spcPts val="0"/>
              </a:spcAft>
              <a:buSzPts val="1400"/>
              <a:buNone/>
              <a:defRPr sz="4800">
                <a:solidFill>
                  <a:srgbClr val="FFFFFF"/>
                </a:solidFill>
              </a:defRPr>
            </a:lvl4pPr>
            <a:lvl5pPr lvl="4" rtl="0" algn="ctr">
              <a:spcBef>
                <a:spcPts val="0"/>
              </a:spcBef>
              <a:spcAft>
                <a:spcPts val="0"/>
              </a:spcAft>
              <a:buSzPts val="1400"/>
              <a:buNone/>
              <a:defRPr sz="4800">
                <a:solidFill>
                  <a:srgbClr val="FFFFFF"/>
                </a:solidFill>
              </a:defRPr>
            </a:lvl5pPr>
            <a:lvl6pPr lvl="5" rtl="0" algn="ctr">
              <a:spcBef>
                <a:spcPts val="0"/>
              </a:spcBef>
              <a:spcAft>
                <a:spcPts val="0"/>
              </a:spcAft>
              <a:buSzPts val="1400"/>
              <a:buNone/>
              <a:defRPr sz="4800">
                <a:solidFill>
                  <a:srgbClr val="FFFFFF"/>
                </a:solidFill>
              </a:defRPr>
            </a:lvl6pPr>
            <a:lvl7pPr lvl="6" rtl="0" algn="ctr">
              <a:spcBef>
                <a:spcPts val="0"/>
              </a:spcBef>
              <a:spcAft>
                <a:spcPts val="0"/>
              </a:spcAft>
              <a:buSzPts val="1400"/>
              <a:buNone/>
              <a:defRPr sz="4800">
                <a:solidFill>
                  <a:srgbClr val="FFFFFF"/>
                </a:solidFill>
              </a:defRPr>
            </a:lvl7pPr>
            <a:lvl8pPr lvl="7" rtl="0" algn="ctr">
              <a:spcBef>
                <a:spcPts val="0"/>
              </a:spcBef>
              <a:spcAft>
                <a:spcPts val="0"/>
              </a:spcAft>
              <a:buSzPts val="1400"/>
              <a:buNone/>
              <a:defRPr sz="4800">
                <a:solidFill>
                  <a:srgbClr val="FFFFFF"/>
                </a:solidFill>
              </a:defRPr>
            </a:lvl8pPr>
            <a:lvl9pPr lvl="8" rtl="0" algn="ctr">
              <a:spcBef>
                <a:spcPts val="0"/>
              </a:spcBef>
              <a:spcAft>
                <a:spcPts val="0"/>
              </a:spcAft>
              <a:buSzPts val="1400"/>
              <a:buNone/>
              <a:defRPr sz="4800">
                <a:solidFill>
                  <a:srgbClr val="FFFFFF"/>
                </a:solidFill>
              </a:defRPr>
            </a:lvl9pPr>
          </a:lstStyle>
          <a:p/>
        </p:txBody>
      </p:sp>
      <p:sp>
        <p:nvSpPr>
          <p:cNvPr id="59" name="Google Shape;59;p14"/>
          <p:cNvSpPr txBox="1"/>
          <p:nvPr>
            <p:ph idx="1" type="subTitle"/>
          </p:nvPr>
        </p:nvSpPr>
        <p:spPr>
          <a:xfrm>
            <a:off x="685800" y="2840053"/>
            <a:ext cx="7772400" cy="784800"/>
          </a:xfrm>
          <a:prstGeom prst="rect">
            <a:avLst/>
          </a:prstGeom>
          <a:noFill/>
          <a:ln>
            <a:noFill/>
          </a:ln>
        </p:spPr>
        <p:txBody>
          <a:bodyPr anchorCtr="0" anchor="t" bIns="91400" lIns="91400" spcFirstLastPara="1" rIns="91400" wrap="square" tIns="91400">
            <a:noAutofit/>
          </a:bodyPr>
          <a:lstStyle>
            <a:lvl1pPr lvl="0" rtl="0" algn="ctr">
              <a:spcBef>
                <a:spcPts val="0"/>
              </a:spcBef>
              <a:spcAft>
                <a:spcPts val="0"/>
              </a:spcAft>
              <a:buClr>
                <a:srgbClr val="FFFFFF"/>
              </a:buClr>
              <a:buSzPts val="2400"/>
              <a:buNone/>
              <a:defRPr b="1" sz="2400">
                <a:solidFill>
                  <a:srgbClr val="FFFFFF"/>
                </a:solidFill>
              </a:defRPr>
            </a:lvl1pPr>
            <a:lvl2pPr lvl="1" rtl="0" algn="ctr">
              <a:spcBef>
                <a:spcPts val="0"/>
              </a:spcBef>
              <a:spcAft>
                <a:spcPts val="0"/>
              </a:spcAft>
              <a:buClr>
                <a:srgbClr val="FFFFFF"/>
              </a:buClr>
              <a:buSzPts val="2800"/>
              <a:buNone/>
              <a:defRPr b="1">
                <a:solidFill>
                  <a:srgbClr val="FFFFFF"/>
                </a:solidFill>
              </a:defRPr>
            </a:lvl2pPr>
            <a:lvl3pPr lvl="2" rtl="0" algn="ctr">
              <a:spcBef>
                <a:spcPts val="0"/>
              </a:spcBef>
              <a:spcAft>
                <a:spcPts val="0"/>
              </a:spcAft>
              <a:buClr>
                <a:srgbClr val="FFFFFF"/>
              </a:buClr>
              <a:buSzPts val="2400"/>
              <a:buNone/>
              <a:defRPr b="1">
                <a:solidFill>
                  <a:srgbClr val="FFFFFF"/>
                </a:solidFill>
              </a:defRPr>
            </a:lvl3pPr>
            <a:lvl4pPr lvl="3" rtl="0" algn="ctr">
              <a:spcBef>
                <a:spcPts val="0"/>
              </a:spcBef>
              <a:spcAft>
                <a:spcPts val="0"/>
              </a:spcAft>
              <a:buClr>
                <a:srgbClr val="FFFFFF"/>
              </a:buClr>
              <a:buSzPts val="2400"/>
              <a:buNone/>
              <a:defRPr b="1" sz="2400">
                <a:solidFill>
                  <a:srgbClr val="FFFFFF"/>
                </a:solidFill>
              </a:defRPr>
            </a:lvl4pPr>
            <a:lvl5pPr lvl="4" rtl="0" algn="ctr">
              <a:spcBef>
                <a:spcPts val="0"/>
              </a:spcBef>
              <a:spcAft>
                <a:spcPts val="0"/>
              </a:spcAft>
              <a:buClr>
                <a:srgbClr val="FFFFFF"/>
              </a:buClr>
              <a:buSzPts val="2400"/>
              <a:buNone/>
              <a:defRPr b="1" sz="2400">
                <a:solidFill>
                  <a:srgbClr val="FFFFFF"/>
                </a:solidFill>
              </a:defRPr>
            </a:lvl5pPr>
            <a:lvl6pPr lvl="5" rtl="0" algn="ctr">
              <a:spcBef>
                <a:spcPts val="0"/>
              </a:spcBef>
              <a:spcAft>
                <a:spcPts val="0"/>
              </a:spcAft>
              <a:buClr>
                <a:srgbClr val="FFFFFF"/>
              </a:buClr>
              <a:buSzPts val="2400"/>
              <a:buNone/>
              <a:defRPr b="1" sz="2400">
                <a:solidFill>
                  <a:srgbClr val="FFFFFF"/>
                </a:solidFill>
              </a:defRPr>
            </a:lvl6pPr>
            <a:lvl7pPr lvl="6" rtl="0" algn="ctr">
              <a:spcBef>
                <a:spcPts val="0"/>
              </a:spcBef>
              <a:spcAft>
                <a:spcPts val="0"/>
              </a:spcAft>
              <a:buClr>
                <a:srgbClr val="FFFFFF"/>
              </a:buClr>
              <a:buSzPts val="2400"/>
              <a:buNone/>
              <a:defRPr b="1" sz="2400">
                <a:solidFill>
                  <a:srgbClr val="FFFFFF"/>
                </a:solidFill>
              </a:defRPr>
            </a:lvl7pPr>
            <a:lvl8pPr lvl="7" rtl="0" algn="ctr">
              <a:spcBef>
                <a:spcPts val="0"/>
              </a:spcBef>
              <a:spcAft>
                <a:spcPts val="0"/>
              </a:spcAft>
              <a:buClr>
                <a:srgbClr val="FFFFFF"/>
              </a:buClr>
              <a:buSzPts val="2400"/>
              <a:buNone/>
              <a:defRPr b="1" sz="2400">
                <a:solidFill>
                  <a:srgbClr val="FFFFFF"/>
                </a:solidFill>
              </a:defRPr>
            </a:lvl8pPr>
            <a:lvl9pPr lvl="8" rtl="0" algn="ctr">
              <a:spcBef>
                <a:spcPts val="0"/>
              </a:spcBef>
              <a:spcAft>
                <a:spcPts val="0"/>
              </a:spcAft>
              <a:buClr>
                <a:srgbClr val="FFFFFF"/>
              </a:buClr>
              <a:buSzPts val="2400"/>
              <a:buNone/>
              <a:defRPr b="1" sz="2400">
                <a:solidFill>
                  <a:srgbClr val="FFFFFF"/>
                </a:solidFill>
              </a:defRPr>
            </a:lvl9pPr>
          </a:lstStyle>
          <a:p/>
        </p:txBody>
      </p:sp>
      <p:sp>
        <p:nvSpPr>
          <p:cNvPr id="60" name="Google Shape;60;p14"/>
          <p:cNvSpPr/>
          <p:nvPr/>
        </p:nvSpPr>
        <p:spPr>
          <a:xfrm>
            <a:off x="3047703" y="3992851"/>
            <a:ext cx="3047700" cy="77100"/>
          </a:xfrm>
          <a:prstGeom prst="rect">
            <a:avLst/>
          </a:prstGeom>
          <a:solidFill>
            <a:srgbClr val="FF9715"/>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61" name="Google Shape;61;p14"/>
          <p:cNvSpPr/>
          <p:nvPr/>
        </p:nvSpPr>
        <p:spPr>
          <a:xfrm>
            <a:off x="6096270" y="3992851"/>
            <a:ext cx="3047700" cy="77100"/>
          </a:xfrm>
          <a:prstGeom prst="rect">
            <a:avLst/>
          </a:prstGeom>
          <a:solidFill>
            <a:srgbClr val="F20253"/>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62" name="Google Shape;62;p14"/>
          <p:cNvSpPr/>
          <p:nvPr/>
        </p:nvSpPr>
        <p:spPr>
          <a:xfrm>
            <a:off x="1" y="3992851"/>
            <a:ext cx="3047700" cy="77100"/>
          </a:xfrm>
          <a:prstGeom prst="rect">
            <a:avLst/>
          </a:prstGeom>
          <a:solidFill>
            <a:srgbClr val="5EB838"/>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63" name="Shape 63"/>
        <p:cNvGrpSpPr/>
        <p:nvPr/>
      </p:nvGrpSpPr>
      <p:grpSpPr>
        <a:xfrm>
          <a:off x="0" y="0"/>
          <a:ext cx="0" cy="0"/>
          <a:chOff x="0" y="0"/>
          <a:chExt cx="0" cy="0"/>
        </a:xfrm>
      </p:grpSpPr>
      <p:sp>
        <p:nvSpPr>
          <p:cNvPr id="64" name="Google Shape;64;p15"/>
          <p:cNvSpPr txBox="1"/>
          <p:nvPr>
            <p:ph idx="1" type="body"/>
          </p:nvPr>
        </p:nvSpPr>
        <p:spPr>
          <a:xfrm>
            <a:off x="457200" y="1200151"/>
            <a:ext cx="8229600" cy="3394500"/>
          </a:xfrm>
          <a:prstGeom prst="rect">
            <a:avLst/>
          </a:prstGeom>
          <a:noFill/>
          <a:ln>
            <a:noFill/>
          </a:ln>
        </p:spPr>
        <p:txBody>
          <a:bodyPr anchorCtr="0" anchor="t" bIns="45700" lIns="91425" spcFirstLastPara="1" rIns="91425" wrap="square" tIns="45700">
            <a:no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65" name="Google Shape;65;p15"/>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66" name="Google Shape;66;p15"/>
          <p:cNvSpPr/>
          <p:nvPr/>
        </p:nvSpPr>
        <p:spPr>
          <a:xfrm>
            <a:off x="7356371" y="5066326"/>
            <a:ext cx="893700" cy="77100"/>
          </a:xfrm>
          <a:prstGeom prst="rect">
            <a:avLst/>
          </a:prstGeom>
          <a:solidFill>
            <a:srgbClr val="FF9715"/>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7" name="Google Shape;67;p15"/>
          <p:cNvSpPr/>
          <p:nvPr/>
        </p:nvSpPr>
        <p:spPr>
          <a:xfrm>
            <a:off x="8250316" y="5066326"/>
            <a:ext cx="893700" cy="77100"/>
          </a:xfrm>
          <a:prstGeom prst="rect">
            <a:avLst/>
          </a:prstGeom>
          <a:solidFill>
            <a:srgbClr val="F20253"/>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8" name="Google Shape;68;p15"/>
          <p:cNvSpPr/>
          <p:nvPr/>
        </p:nvSpPr>
        <p:spPr>
          <a:xfrm>
            <a:off x="5" y="5066326"/>
            <a:ext cx="893700" cy="77100"/>
          </a:xfrm>
          <a:prstGeom prst="rect">
            <a:avLst/>
          </a:prstGeom>
          <a:solidFill>
            <a:srgbClr val="5EB838"/>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69" name="Google Shape;69;p15"/>
          <p:cNvSpPr/>
          <p:nvPr/>
        </p:nvSpPr>
        <p:spPr>
          <a:xfrm>
            <a:off x="893709" y="5066326"/>
            <a:ext cx="6462600" cy="77100"/>
          </a:xfrm>
          <a:prstGeom prst="rect">
            <a:avLst/>
          </a:prstGeom>
          <a:solidFill>
            <a:srgbClr val="2185C5"/>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pic>
        <p:nvPicPr>
          <p:cNvPr id="70" name="Google Shape;70;p15"/>
          <p:cNvPicPr preferRelativeResize="0"/>
          <p:nvPr/>
        </p:nvPicPr>
        <p:blipFill rotWithShape="1">
          <a:blip r:embed="rId2">
            <a:alphaModFix/>
          </a:blip>
          <a:srcRect b="0" l="0" r="0" t="0"/>
          <a:stretch/>
        </p:blipFill>
        <p:spPr>
          <a:xfrm>
            <a:off x="38101" y="4591410"/>
            <a:ext cx="495300" cy="46954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ubtitle">
  <p:cSld name="Subtitle">
    <p:spTree>
      <p:nvGrpSpPr>
        <p:cNvPr id="71" name="Shape 71"/>
        <p:cNvGrpSpPr/>
        <p:nvPr/>
      </p:nvGrpSpPr>
      <p:grpSpPr>
        <a:xfrm>
          <a:off x="0" y="0"/>
          <a:ext cx="0" cy="0"/>
          <a:chOff x="0" y="0"/>
          <a:chExt cx="0" cy="0"/>
        </a:xfrm>
      </p:grpSpPr>
      <p:sp>
        <p:nvSpPr>
          <p:cNvPr id="72" name="Google Shape;72;p16"/>
          <p:cNvSpPr/>
          <p:nvPr/>
        </p:nvSpPr>
        <p:spPr>
          <a:xfrm>
            <a:off x="0" y="0"/>
            <a:ext cx="9144000" cy="39927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rgbClr val="000000"/>
              </a:solidFill>
              <a:latin typeface="Open Sans"/>
              <a:ea typeface="Open Sans"/>
              <a:cs typeface="Open Sans"/>
              <a:sym typeface="Open Sans"/>
            </a:endParaRPr>
          </a:p>
        </p:txBody>
      </p:sp>
      <p:sp>
        <p:nvSpPr>
          <p:cNvPr id="73" name="Google Shape;73;p16"/>
          <p:cNvSpPr/>
          <p:nvPr/>
        </p:nvSpPr>
        <p:spPr>
          <a:xfrm>
            <a:off x="3048000" y="3992563"/>
            <a:ext cx="3048000" cy="777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rgbClr val="000000"/>
              </a:solidFill>
              <a:latin typeface="Open Sans"/>
              <a:ea typeface="Open Sans"/>
              <a:cs typeface="Open Sans"/>
              <a:sym typeface="Open Sans"/>
            </a:endParaRPr>
          </a:p>
        </p:txBody>
      </p:sp>
      <p:sp>
        <p:nvSpPr>
          <p:cNvPr id="74" name="Google Shape;74;p16"/>
          <p:cNvSpPr/>
          <p:nvPr/>
        </p:nvSpPr>
        <p:spPr>
          <a:xfrm>
            <a:off x="6096000" y="3992563"/>
            <a:ext cx="3048000" cy="777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rgbClr val="000000"/>
              </a:solidFill>
              <a:latin typeface="Open Sans"/>
              <a:ea typeface="Open Sans"/>
              <a:cs typeface="Open Sans"/>
              <a:sym typeface="Open Sans"/>
            </a:endParaRPr>
          </a:p>
        </p:txBody>
      </p:sp>
      <p:sp>
        <p:nvSpPr>
          <p:cNvPr id="75" name="Google Shape;75;p16"/>
          <p:cNvSpPr/>
          <p:nvPr/>
        </p:nvSpPr>
        <p:spPr>
          <a:xfrm>
            <a:off x="0" y="3992563"/>
            <a:ext cx="3048000" cy="777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rgbClr val="000000"/>
              </a:solidFill>
              <a:latin typeface="Open Sans"/>
              <a:ea typeface="Open Sans"/>
              <a:cs typeface="Open Sans"/>
              <a:sym typeface="Open Sans"/>
            </a:endParaRPr>
          </a:p>
        </p:txBody>
      </p:sp>
      <p:sp>
        <p:nvSpPr>
          <p:cNvPr id="76" name="Google Shape;76;p16"/>
          <p:cNvSpPr txBox="1"/>
          <p:nvPr>
            <p:ph type="ctrTitle"/>
          </p:nvPr>
        </p:nvSpPr>
        <p:spPr>
          <a:xfrm>
            <a:off x="685800" y="1583342"/>
            <a:ext cx="7772400" cy="1159800"/>
          </a:xfrm>
          <a:prstGeom prst="rect">
            <a:avLst/>
          </a:prstGeom>
          <a:noFill/>
          <a:ln>
            <a:noFill/>
          </a:ln>
        </p:spPr>
        <p:txBody>
          <a:bodyPr anchorCtr="0" anchor="b" bIns="91425" lIns="91425" spcFirstLastPara="1" rIns="91425" wrap="square" tIns="91425">
            <a:noAutofit/>
          </a:bodyPr>
          <a:lstStyle>
            <a:lvl1pPr lvl="0" rtl="0" algn="ctr">
              <a:spcBef>
                <a:spcPts val="0"/>
              </a:spcBef>
              <a:spcAft>
                <a:spcPts val="0"/>
              </a:spcAft>
              <a:buClr>
                <a:srgbClr val="FFFFFF"/>
              </a:buClr>
              <a:buSzPts val="4800"/>
              <a:buFont typeface="Avenir"/>
              <a:buNone/>
              <a:defRPr sz="4800">
                <a:solidFill>
                  <a:srgbClr val="FFFFFF"/>
                </a:solidFill>
              </a:defRPr>
            </a:lvl1pPr>
            <a:lvl2pPr lvl="1" rtl="0" algn="ctr">
              <a:spcBef>
                <a:spcPts val="0"/>
              </a:spcBef>
              <a:spcAft>
                <a:spcPts val="0"/>
              </a:spcAft>
              <a:buSzPts val="1400"/>
              <a:buNone/>
              <a:defRPr sz="4800">
                <a:solidFill>
                  <a:srgbClr val="FFFFFF"/>
                </a:solidFill>
              </a:defRPr>
            </a:lvl2pPr>
            <a:lvl3pPr lvl="2" rtl="0" algn="ctr">
              <a:spcBef>
                <a:spcPts val="0"/>
              </a:spcBef>
              <a:spcAft>
                <a:spcPts val="0"/>
              </a:spcAft>
              <a:buSzPts val="1400"/>
              <a:buNone/>
              <a:defRPr sz="4800">
                <a:solidFill>
                  <a:srgbClr val="FFFFFF"/>
                </a:solidFill>
              </a:defRPr>
            </a:lvl3pPr>
            <a:lvl4pPr lvl="3" rtl="0" algn="ctr">
              <a:spcBef>
                <a:spcPts val="0"/>
              </a:spcBef>
              <a:spcAft>
                <a:spcPts val="0"/>
              </a:spcAft>
              <a:buSzPts val="1400"/>
              <a:buNone/>
              <a:defRPr sz="4800">
                <a:solidFill>
                  <a:srgbClr val="FFFFFF"/>
                </a:solidFill>
              </a:defRPr>
            </a:lvl4pPr>
            <a:lvl5pPr lvl="4" rtl="0" algn="ctr">
              <a:spcBef>
                <a:spcPts val="0"/>
              </a:spcBef>
              <a:spcAft>
                <a:spcPts val="0"/>
              </a:spcAft>
              <a:buSzPts val="1400"/>
              <a:buNone/>
              <a:defRPr sz="4800">
                <a:solidFill>
                  <a:srgbClr val="FFFFFF"/>
                </a:solidFill>
              </a:defRPr>
            </a:lvl5pPr>
            <a:lvl6pPr lvl="5" rtl="0" algn="ctr">
              <a:spcBef>
                <a:spcPts val="0"/>
              </a:spcBef>
              <a:spcAft>
                <a:spcPts val="0"/>
              </a:spcAft>
              <a:buSzPts val="1400"/>
              <a:buNone/>
              <a:defRPr sz="4800">
                <a:solidFill>
                  <a:srgbClr val="FFFFFF"/>
                </a:solidFill>
              </a:defRPr>
            </a:lvl6pPr>
            <a:lvl7pPr lvl="6" rtl="0" algn="ctr">
              <a:spcBef>
                <a:spcPts val="0"/>
              </a:spcBef>
              <a:spcAft>
                <a:spcPts val="0"/>
              </a:spcAft>
              <a:buSzPts val="1400"/>
              <a:buNone/>
              <a:defRPr sz="4800">
                <a:solidFill>
                  <a:srgbClr val="FFFFFF"/>
                </a:solidFill>
              </a:defRPr>
            </a:lvl7pPr>
            <a:lvl8pPr lvl="7" rtl="0" algn="ctr">
              <a:spcBef>
                <a:spcPts val="0"/>
              </a:spcBef>
              <a:spcAft>
                <a:spcPts val="0"/>
              </a:spcAft>
              <a:buSzPts val="1400"/>
              <a:buNone/>
              <a:defRPr sz="4800">
                <a:solidFill>
                  <a:srgbClr val="FFFFFF"/>
                </a:solidFill>
              </a:defRPr>
            </a:lvl8pPr>
            <a:lvl9pPr lvl="8" rtl="0" algn="ctr">
              <a:spcBef>
                <a:spcPts val="0"/>
              </a:spcBef>
              <a:spcAft>
                <a:spcPts val="0"/>
              </a:spcAft>
              <a:buSzPts val="1400"/>
              <a:buNone/>
              <a:defRPr sz="4800">
                <a:solidFill>
                  <a:srgbClr val="FFFFFF"/>
                </a:solidFill>
              </a:defRPr>
            </a:lvl9pPr>
          </a:lstStyle>
          <a:p/>
        </p:txBody>
      </p:sp>
      <p:sp>
        <p:nvSpPr>
          <p:cNvPr id="77" name="Google Shape;77;p16"/>
          <p:cNvSpPr txBox="1"/>
          <p:nvPr>
            <p:ph idx="1" type="subTitle"/>
          </p:nvPr>
        </p:nvSpPr>
        <p:spPr>
          <a:xfrm>
            <a:off x="685800" y="2840053"/>
            <a:ext cx="7772400" cy="7848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rgbClr val="FFFFFF"/>
              </a:buClr>
              <a:buSzPts val="2400"/>
              <a:buNone/>
              <a:defRPr b="1" sz="2400">
                <a:solidFill>
                  <a:srgbClr val="FFFFFF"/>
                </a:solidFill>
              </a:defRPr>
            </a:lvl1pPr>
            <a:lvl2pPr lvl="1" rtl="0" algn="ctr">
              <a:spcBef>
                <a:spcPts val="0"/>
              </a:spcBef>
              <a:spcAft>
                <a:spcPts val="0"/>
              </a:spcAft>
              <a:buClr>
                <a:srgbClr val="FFFFFF"/>
              </a:buClr>
              <a:buSzPts val="2800"/>
              <a:buNone/>
              <a:defRPr b="1">
                <a:solidFill>
                  <a:srgbClr val="FFFFFF"/>
                </a:solidFill>
              </a:defRPr>
            </a:lvl2pPr>
            <a:lvl3pPr lvl="2" rtl="0" algn="ctr">
              <a:spcBef>
                <a:spcPts val="0"/>
              </a:spcBef>
              <a:spcAft>
                <a:spcPts val="0"/>
              </a:spcAft>
              <a:buClr>
                <a:srgbClr val="FFFFFF"/>
              </a:buClr>
              <a:buSzPts val="2400"/>
              <a:buNone/>
              <a:defRPr b="1">
                <a:solidFill>
                  <a:srgbClr val="FFFFFF"/>
                </a:solidFill>
              </a:defRPr>
            </a:lvl3pPr>
            <a:lvl4pPr lvl="3" rtl="0" algn="ctr">
              <a:spcBef>
                <a:spcPts val="0"/>
              </a:spcBef>
              <a:spcAft>
                <a:spcPts val="0"/>
              </a:spcAft>
              <a:buClr>
                <a:srgbClr val="FFFFFF"/>
              </a:buClr>
              <a:buSzPts val="2400"/>
              <a:buNone/>
              <a:defRPr b="1" sz="2400">
                <a:solidFill>
                  <a:srgbClr val="FFFFFF"/>
                </a:solidFill>
              </a:defRPr>
            </a:lvl4pPr>
            <a:lvl5pPr lvl="4" rtl="0" algn="ctr">
              <a:spcBef>
                <a:spcPts val="0"/>
              </a:spcBef>
              <a:spcAft>
                <a:spcPts val="0"/>
              </a:spcAft>
              <a:buClr>
                <a:srgbClr val="FFFFFF"/>
              </a:buClr>
              <a:buSzPts val="2400"/>
              <a:buNone/>
              <a:defRPr b="1" sz="2400">
                <a:solidFill>
                  <a:srgbClr val="FFFFFF"/>
                </a:solidFill>
              </a:defRPr>
            </a:lvl5pPr>
            <a:lvl6pPr lvl="5" rtl="0" algn="ctr">
              <a:spcBef>
                <a:spcPts val="0"/>
              </a:spcBef>
              <a:spcAft>
                <a:spcPts val="0"/>
              </a:spcAft>
              <a:buClr>
                <a:srgbClr val="FFFFFF"/>
              </a:buClr>
              <a:buSzPts val="2400"/>
              <a:buNone/>
              <a:defRPr b="1" sz="2400">
                <a:solidFill>
                  <a:srgbClr val="FFFFFF"/>
                </a:solidFill>
              </a:defRPr>
            </a:lvl6pPr>
            <a:lvl7pPr lvl="6" rtl="0" algn="ctr">
              <a:spcBef>
                <a:spcPts val="0"/>
              </a:spcBef>
              <a:spcAft>
                <a:spcPts val="0"/>
              </a:spcAft>
              <a:buClr>
                <a:srgbClr val="FFFFFF"/>
              </a:buClr>
              <a:buSzPts val="2400"/>
              <a:buNone/>
              <a:defRPr b="1" sz="2400">
                <a:solidFill>
                  <a:srgbClr val="FFFFFF"/>
                </a:solidFill>
              </a:defRPr>
            </a:lvl7pPr>
            <a:lvl8pPr lvl="7" rtl="0" algn="ctr">
              <a:spcBef>
                <a:spcPts val="0"/>
              </a:spcBef>
              <a:spcAft>
                <a:spcPts val="0"/>
              </a:spcAft>
              <a:buClr>
                <a:srgbClr val="FFFFFF"/>
              </a:buClr>
              <a:buSzPts val="2400"/>
              <a:buNone/>
              <a:defRPr b="1" sz="2400">
                <a:solidFill>
                  <a:srgbClr val="FFFFFF"/>
                </a:solidFill>
              </a:defRPr>
            </a:lvl8pPr>
            <a:lvl9pPr lvl="8" rtl="0" algn="ctr">
              <a:spcBef>
                <a:spcPts val="0"/>
              </a:spcBef>
              <a:spcAft>
                <a:spcPts val="0"/>
              </a:spcAft>
              <a:buClr>
                <a:srgbClr val="FFFFFF"/>
              </a:buClr>
              <a:buSzPts val="2400"/>
              <a:buNone/>
              <a:defRPr b="1" sz="2400">
                <a:solidFill>
                  <a:srgbClr val="FFFFFF"/>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8" name="Shape 78"/>
        <p:cNvGrpSpPr/>
        <p:nvPr/>
      </p:nvGrpSpPr>
      <p:grpSpPr>
        <a:xfrm>
          <a:off x="0" y="0"/>
          <a:ext cx="0" cy="0"/>
          <a:chOff x="0" y="0"/>
          <a:chExt cx="0" cy="0"/>
        </a:xfrm>
      </p:grpSpPr>
      <p:sp>
        <p:nvSpPr>
          <p:cNvPr id="79" name="Google Shape;79;p17"/>
          <p:cNvSpPr/>
          <p:nvPr/>
        </p:nvSpPr>
        <p:spPr>
          <a:xfrm>
            <a:off x="7356371" y="5066326"/>
            <a:ext cx="893700" cy="77100"/>
          </a:xfrm>
          <a:prstGeom prst="rect">
            <a:avLst/>
          </a:prstGeom>
          <a:solidFill>
            <a:srgbClr val="FF9715"/>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0" name="Google Shape;80;p17"/>
          <p:cNvSpPr/>
          <p:nvPr/>
        </p:nvSpPr>
        <p:spPr>
          <a:xfrm>
            <a:off x="8250316" y="5066326"/>
            <a:ext cx="893700" cy="77100"/>
          </a:xfrm>
          <a:prstGeom prst="rect">
            <a:avLst/>
          </a:prstGeom>
          <a:solidFill>
            <a:srgbClr val="F20253"/>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1" name="Google Shape;81;p17"/>
          <p:cNvSpPr/>
          <p:nvPr/>
        </p:nvSpPr>
        <p:spPr>
          <a:xfrm>
            <a:off x="5" y="5066326"/>
            <a:ext cx="893700" cy="77100"/>
          </a:xfrm>
          <a:prstGeom prst="rect">
            <a:avLst/>
          </a:prstGeom>
          <a:solidFill>
            <a:srgbClr val="5EB838"/>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2" name="Google Shape;82;p17"/>
          <p:cNvSpPr/>
          <p:nvPr/>
        </p:nvSpPr>
        <p:spPr>
          <a:xfrm>
            <a:off x="893709" y="5066326"/>
            <a:ext cx="6462600" cy="77100"/>
          </a:xfrm>
          <a:prstGeom prst="rect">
            <a:avLst/>
          </a:prstGeom>
          <a:solidFill>
            <a:srgbClr val="2185C5"/>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pic>
        <p:nvPicPr>
          <p:cNvPr id="83" name="Google Shape;83;p17"/>
          <p:cNvPicPr preferRelativeResize="0"/>
          <p:nvPr/>
        </p:nvPicPr>
        <p:blipFill rotWithShape="1">
          <a:blip r:embed="rId2">
            <a:alphaModFix/>
          </a:blip>
          <a:srcRect b="0" l="0" r="0" t="0"/>
          <a:stretch/>
        </p:blipFill>
        <p:spPr>
          <a:xfrm>
            <a:off x="38101" y="4591410"/>
            <a:ext cx="495300" cy="46954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84" name="Shape 84"/>
        <p:cNvGrpSpPr/>
        <p:nvPr/>
      </p:nvGrpSpPr>
      <p:grpSpPr>
        <a:xfrm>
          <a:off x="0" y="0"/>
          <a:ext cx="0" cy="0"/>
          <a:chOff x="0" y="0"/>
          <a:chExt cx="0" cy="0"/>
        </a:xfrm>
      </p:grpSpPr>
      <p:sp>
        <p:nvSpPr>
          <p:cNvPr id="85" name="Google Shape;85;p18"/>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86" name="Google Shape;86;p18"/>
          <p:cNvSpPr txBox="1"/>
          <p:nvPr>
            <p:ph idx="1" type="body"/>
          </p:nvPr>
        </p:nvSpPr>
        <p:spPr>
          <a:xfrm>
            <a:off x="457200" y="1200151"/>
            <a:ext cx="4038600" cy="3394500"/>
          </a:xfrm>
          <a:prstGeom prst="rect">
            <a:avLst/>
          </a:prstGeom>
          <a:noFill/>
          <a:ln>
            <a:noFill/>
          </a:ln>
        </p:spPr>
        <p:txBody>
          <a:bodyPr anchorCtr="0" anchor="t" bIns="45700" lIns="91425" spcFirstLastPara="1" rIns="91425" wrap="square" tIns="45700">
            <a:no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87" name="Google Shape;87;p18"/>
          <p:cNvSpPr txBox="1"/>
          <p:nvPr>
            <p:ph idx="2" type="body"/>
          </p:nvPr>
        </p:nvSpPr>
        <p:spPr>
          <a:xfrm>
            <a:off x="4648200" y="1200151"/>
            <a:ext cx="4038600" cy="3394500"/>
          </a:xfrm>
          <a:prstGeom prst="rect">
            <a:avLst/>
          </a:prstGeom>
          <a:noFill/>
          <a:ln>
            <a:noFill/>
          </a:ln>
        </p:spPr>
        <p:txBody>
          <a:bodyPr anchorCtr="0" anchor="t" bIns="45700" lIns="91425" spcFirstLastPara="1" rIns="91425" wrap="square" tIns="45700">
            <a:no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88" name="Google Shape;88;p18"/>
          <p:cNvSpPr/>
          <p:nvPr/>
        </p:nvSpPr>
        <p:spPr>
          <a:xfrm>
            <a:off x="7356371" y="5066326"/>
            <a:ext cx="893700" cy="77100"/>
          </a:xfrm>
          <a:prstGeom prst="rect">
            <a:avLst/>
          </a:prstGeom>
          <a:solidFill>
            <a:srgbClr val="FF9715"/>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89" name="Google Shape;89;p18"/>
          <p:cNvSpPr/>
          <p:nvPr/>
        </p:nvSpPr>
        <p:spPr>
          <a:xfrm>
            <a:off x="8250316" y="5066326"/>
            <a:ext cx="893700" cy="77100"/>
          </a:xfrm>
          <a:prstGeom prst="rect">
            <a:avLst/>
          </a:prstGeom>
          <a:solidFill>
            <a:srgbClr val="F20253"/>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90" name="Google Shape;90;p18"/>
          <p:cNvSpPr/>
          <p:nvPr/>
        </p:nvSpPr>
        <p:spPr>
          <a:xfrm>
            <a:off x="5" y="5066326"/>
            <a:ext cx="893700" cy="77100"/>
          </a:xfrm>
          <a:prstGeom prst="rect">
            <a:avLst/>
          </a:prstGeom>
          <a:solidFill>
            <a:srgbClr val="5EB838"/>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91" name="Google Shape;91;p18"/>
          <p:cNvSpPr/>
          <p:nvPr/>
        </p:nvSpPr>
        <p:spPr>
          <a:xfrm>
            <a:off x="893709" y="5066326"/>
            <a:ext cx="6462600" cy="77100"/>
          </a:xfrm>
          <a:prstGeom prst="rect">
            <a:avLst/>
          </a:prstGeom>
          <a:solidFill>
            <a:srgbClr val="2185C5"/>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pic>
        <p:nvPicPr>
          <p:cNvPr id="92" name="Google Shape;92;p18"/>
          <p:cNvPicPr preferRelativeResize="0"/>
          <p:nvPr/>
        </p:nvPicPr>
        <p:blipFill rotWithShape="1">
          <a:blip r:embed="rId2">
            <a:alphaModFix/>
          </a:blip>
          <a:srcRect b="0" l="0" r="0" t="0"/>
          <a:stretch/>
        </p:blipFill>
        <p:spPr>
          <a:xfrm>
            <a:off x="38101" y="4591410"/>
            <a:ext cx="495300" cy="46954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
    <p:spTree>
      <p:nvGrpSpPr>
        <p:cNvPr id="93" name="Shape 93"/>
        <p:cNvGrpSpPr/>
        <p:nvPr/>
      </p:nvGrpSpPr>
      <p:grpSpPr>
        <a:xfrm>
          <a:off x="0" y="0"/>
          <a:ext cx="0" cy="0"/>
          <a:chOff x="0" y="0"/>
          <a:chExt cx="0" cy="0"/>
        </a:xfrm>
      </p:grpSpPr>
      <p:sp>
        <p:nvSpPr>
          <p:cNvPr id="94" name="Google Shape;94;p19"/>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rtl="0" algn="l">
              <a:lnSpc>
                <a:spcPct val="100000"/>
              </a:lnSpc>
              <a:spcBef>
                <a:spcPts val="0"/>
              </a:spcBef>
              <a:spcAft>
                <a:spcPts val="0"/>
              </a:spcAft>
              <a:buClr>
                <a:schemeClr val="dk1"/>
              </a:buClr>
              <a:buSzPts val="3200"/>
              <a:buNone/>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95" name="Google Shape;95;p19"/>
          <p:cNvSpPr txBox="1"/>
          <p:nvPr>
            <p:ph idx="12" type="sldNum"/>
          </p:nvPr>
        </p:nvSpPr>
        <p:spPr>
          <a:xfrm>
            <a:off x="8472488" y="4662488"/>
            <a:ext cx="549300" cy="3936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buNone/>
              <a:defRPr sz="1200">
                <a:solidFill>
                  <a:srgbClr val="888888"/>
                </a:solidFill>
                <a:latin typeface="Avenir"/>
                <a:ea typeface="Avenir"/>
                <a:cs typeface="Avenir"/>
                <a:sym typeface="Avenir"/>
              </a:defRPr>
            </a:lvl1pPr>
            <a:lvl2pPr indent="0" lvl="1" marL="0" marR="0" rtl="0" algn="r">
              <a:spcBef>
                <a:spcPts val="0"/>
              </a:spcBef>
              <a:buNone/>
              <a:defRPr sz="1200">
                <a:solidFill>
                  <a:srgbClr val="888888"/>
                </a:solidFill>
                <a:latin typeface="Avenir"/>
                <a:ea typeface="Avenir"/>
                <a:cs typeface="Avenir"/>
                <a:sym typeface="Avenir"/>
              </a:defRPr>
            </a:lvl2pPr>
            <a:lvl3pPr indent="0" lvl="2" marL="0" marR="0" rtl="0" algn="r">
              <a:spcBef>
                <a:spcPts val="0"/>
              </a:spcBef>
              <a:buNone/>
              <a:defRPr sz="1200">
                <a:solidFill>
                  <a:srgbClr val="888888"/>
                </a:solidFill>
                <a:latin typeface="Avenir"/>
                <a:ea typeface="Avenir"/>
                <a:cs typeface="Avenir"/>
                <a:sym typeface="Avenir"/>
              </a:defRPr>
            </a:lvl3pPr>
            <a:lvl4pPr indent="0" lvl="3" marL="0" marR="0" rtl="0" algn="r">
              <a:spcBef>
                <a:spcPts val="0"/>
              </a:spcBef>
              <a:buNone/>
              <a:defRPr sz="1200">
                <a:solidFill>
                  <a:srgbClr val="888888"/>
                </a:solidFill>
                <a:latin typeface="Avenir"/>
                <a:ea typeface="Avenir"/>
                <a:cs typeface="Avenir"/>
                <a:sym typeface="Avenir"/>
              </a:defRPr>
            </a:lvl4pPr>
            <a:lvl5pPr indent="0" lvl="4" marL="0" marR="0" rtl="0" algn="r">
              <a:spcBef>
                <a:spcPts val="0"/>
              </a:spcBef>
              <a:buNone/>
              <a:defRPr sz="1200">
                <a:solidFill>
                  <a:srgbClr val="888888"/>
                </a:solidFill>
                <a:latin typeface="Avenir"/>
                <a:ea typeface="Avenir"/>
                <a:cs typeface="Avenir"/>
                <a:sym typeface="Avenir"/>
              </a:defRPr>
            </a:lvl5pPr>
            <a:lvl6pPr indent="0" lvl="5" marL="0" marR="0" rtl="0" algn="r">
              <a:spcBef>
                <a:spcPts val="0"/>
              </a:spcBef>
              <a:buNone/>
              <a:defRPr sz="1200">
                <a:solidFill>
                  <a:srgbClr val="888888"/>
                </a:solidFill>
                <a:latin typeface="Avenir"/>
                <a:ea typeface="Avenir"/>
                <a:cs typeface="Avenir"/>
                <a:sym typeface="Avenir"/>
              </a:defRPr>
            </a:lvl6pPr>
            <a:lvl7pPr indent="0" lvl="6" marL="0" marR="0" rtl="0" algn="r">
              <a:spcBef>
                <a:spcPts val="0"/>
              </a:spcBef>
              <a:buNone/>
              <a:defRPr sz="1200">
                <a:solidFill>
                  <a:srgbClr val="888888"/>
                </a:solidFill>
                <a:latin typeface="Avenir"/>
                <a:ea typeface="Avenir"/>
                <a:cs typeface="Avenir"/>
                <a:sym typeface="Avenir"/>
              </a:defRPr>
            </a:lvl7pPr>
            <a:lvl8pPr indent="0" lvl="7" marL="0" marR="0" rtl="0" algn="r">
              <a:spcBef>
                <a:spcPts val="0"/>
              </a:spcBef>
              <a:buNone/>
              <a:defRPr sz="1200">
                <a:solidFill>
                  <a:srgbClr val="888888"/>
                </a:solidFill>
                <a:latin typeface="Avenir"/>
                <a:ea typeface="Avenir"/>
                <a:cs typeface="Avenir"/>
                <a:sym typeface="Avenir"/>
              </a:defRPr>
            </a:lvl8pPr>
            <a:lvl9pPr indent="0" lvl="8" marL="0" marR="0" rtl="0" algn="r">
              <a:spcBef>
                <a:spcPts val="0"/>
              </a:spcBef>
              <a:buNone/>
              <a:defRPr sz="1200">
                <a:solidFill>
                  <a:srgbClr val="888888"/>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96" name="Shape 96"/>
        <p:cNvGrpSpPr/>
        <p:nvPr/>
      </p:nvGrpSpPr>
      <p:grpSpPr>
        <a:xfrm>
          <a:off x="0" y="0"/>
          <a:ext cx="0" cy="0"/>
          <a:chOff x="0" y="0"/>
          <a:chExt cx="0" cy="0"/>
        </a:xfrm>
      </p:grpSpPr>
      <p:sp>
        <p:nvSpPr>
          <p:cNvPr id="97" name="Google Shape;97;p20"/>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8" name="Google Shape;98;p20"/>
          <p:cNvSpPr/>
          <p:nvPr/>
        </p:nvSpPr>
        <p:spPr>
          <a:xfrm>
            <a:off x="7356371" y="5066326"/>
            <a:ext cx="893700" cy="77100"/>
          </a:xfrm>
          <a:prstGeom prst="rect">
            <a:avLst/>
          </a:prstGeom>
          <a:solidFill>
            <a:srgbClr val="FF9715"/>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99" name="Google Shape;99;p20"/>
          <p:cNvSpPr/>
          <p:nvPr/>
        </p:nvSpPr>
        <p:spPr>
          <a:xfrm>
            <a:off x="8250316" y="5066326"/>
            <a:ext cx="893700" cy="77100"/>
          </a:xfrm>
          <a:prstGeom prst="rect">
            <a:avLst/>
          </a:prstGeom>
          <a:solidFill>
            <a:srgbClr val="F20253"/>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00" name="Google Shape;100;p20"/>
          <p:cNvSpPr/>
          <p:nvPr/>
        </p:nvSpPr>
        <p:spPr>
          <a:xfrm>
            <a:off x="5" y="5066326"/>
            <a:ext cx="893700" cy="77100"/>
          </a:xfrm>
          <a:prstGeom prst="rect">
            <a:avLst/>
          </a:prstGeom>
          <a:solidFill>
            <a:srgbClr val="5EB838"/>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01" name="Google Shape;101;p20"/>
          <p:cNvSpPr/>
          <p:nvPr/>
        </p:nvSpPr>
        <p:spPr>
          <a:xfrm>
            <a:off x="893709" y="5066326"/>
            <a:ext cx="6462600" cy="77100"/>
          </a:xfrm>
          <a:prstGeom prst="rect">
            <a:avLst/>
          </a:prstGeom>
          <a:solidFill>
            <a:srgbClr val="2185C5"/>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pic>
        <p:nvPicPr>
          <p:cNvPr id="102" name="Google Shape;102;p20"/>
          <p:cNvPicPr preferRelativeResize="0"/>
          <p:nvPr/>
        </p:nvPicPr>
        <p:blipFill rotWithShape="1">
          <a:blip r:embed="rId2">
            <a:alphaModFix/>
          </a:blip>
          <a:srcRect b="0" l="0" r="0" t="0"/>
          <a:stretch/>
        </p:blipFill>
        <p:spPr>
          <a:xfrm>
            <a:off x="38101" y="4591410"/>
            <a:ext cx="495300" cy="469540"/>
          </a:xfrm>
          <a:prstGeom prst="rect">
            <a:avLst/>
          </a:prstGeom>
          <a:noFill/>
          <a:ln>
            <a:noFill/>
          </a:ln>
        </p:spPr>
      </p:pic>
      <p:pic>
        <p:nvPicPr>
          <p:cNvPr id="103" name="Google Shape;103;p20"/>
          <p:cNvPicPr preferRelativeResize="0"/>
          <p:nvPr/>
        </p:nvPicPr>
        <p:blipFill rotWithShape="1">
          <a:blip r:embed="rId3">
            <a:alphaModFix/>
          </a:blip>
          <a:srcRect b="27699" l="10702" r="10426" t="25352"/>
          <a:stretch/>
        </p:blipFill>
        <p:spPr>
          <a:xfrm>
            <a:off x="7924800" y="4719864"/>
            <a:ext cx="1219200" cy="290286"/>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04" name="Shape 104"/>
        <p:cNvGrpSpPr/>
        <p:nvPr/>
      </p:nvGrpSpPr>
      <p:grpSpPr>
        <a:xfrm>
          <a:off x="0" y="0"/>
          <a:ext cx="0" cy="0"/>
          <a:chOff x="0" y="0"/>
          <a:chExt cx="0" cy="0"/>
        </a:xfrm>
      </p:grpSpPr>
      <p:sp>
        <p:nvSpPr>
          <p:cNvPr id="105" name="Google Shape;105;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spcBef>
                <a:spcPts val="0"/>
              </a:spcBef>
              <a:spcAft>
                <a:spcPts val="0"/>
              </a:spcAft>
              <a:buClr>
                <a:schemeClr val="dk1"/>
              </a:buClr>
              <a:buSzPts val="3600"/>
              <a:buFont typeface="Avenir"/>
              <a:buNone/>
              <a:defRPr b="0" i="0" sz="3600" u="none" cap="none" strike="noStrike">
                <a:solidFill>
                  <a:schemeClr val="dk1"/>
                </a:solidFill>
                <a:latin typeface="Avenir"/>
                <a:ea typeface="Avenir"/>
                <a:cs typeface="Avenir"/>
                <a:sym typeface="Avenir"/>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106" name="Google Shape;106;p2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431800" lvl="0" marL="457200" marR="0" rtl="0" algn="l">
              <a:spcBef>
                <a:spcPts val="0"/>
              </a:spcBef>
              <a:spcAft>
                <a:spcPts val="0"/>
              </a:spcAft>
              <a:buClr>
                <a:schemeClr val="dk1"/>
              </a:buClr>
              <a:buSzPts val="3200"/>
              <a:buFont typeface="Arial"/>
              <a:buChar char="•"/>
              <a:defRPr b="0" i="0" sz="3200" u="none" cap="none" strike="noStrike">
                <a:solidFill>
                  <a:schemeClr val="dk1"/>
                </a:solidFill>
                <a:latin typeface="Avenir"/>
                <a:ea typeface="Avenir"/>
                <a:cs typeface="Avenir"/>
                <a:sym typeface="Avenir"/>
              </a:defRPr>
            </a:lvl1pPr>
            <a:lvl2pPr indent="-406400" lvl="1" marL="914400" marR="0" rtl="0" algn="l">
              <a:spcBef>
                <a:spcPts val="0"/>
              </a:spcBef>
              <a:spcAft>
                <a:spcPts val="0"/>
              </a:spcAft>
              <a:buClr>
                <a:schemeClr val="dk1"/>
              </a:buClr>
              <a:buSzPts val="2800"/>
              <a:buFont typeface="Arial"/>
              <a:buChar char="–"/>
              <a:defRPr b="0" i="0" sz="2800" u="none" cap="none" strike="noStrike">
                <a:solidFill>
                  <a:schemeClr val="dk1"/>
                </a:solidFill>
                <a:latin typeface="Avenir"/>
                <a:ea typeface="Avenir"/>
                <a:cs typeface="Avenir"/>
                <a:sym typeface="Avenir"/>
              </a:defRPr>
            </a:lvl2pPr>
            <a:lvl3pPr indent="-381000" lvl="2" marL="1371600" marR="0" rtl="0" algn="l">
              <a:spcBef>
                <a:spcPts val="0"/>
              </a:spcBef>
              <a:spcAft>
                <a:spcPts val="0"/>
              </a:spcAft>
              <a:buClr>
                <a:schemeClr val="dk1"/>
              </a:buClr>
              <a:buSzPts val="2400"/>
              <a:buFont typeface="Arial"/>
              <a:buChar char="•"/>
              <a:defRPr b="0" i="0" sz="2400" u="none" cap="none" strike="noStrike">
                <a:solidFill>
                  <a:schemeClr val="dk1"/>
                </a:solidFill>
                <a:latin typeface="Avenir"/>
                <a:ea typeface="Avenir"/>
                <a:cs typeface="Avenir"/>
                <a:sym typeface="Avenir"/>
              </a:defRPr>
            </a:lvl3pPr>
            <a:lvl4pPr indent="-355600" lvl="3" marL="1828800" marR="0" rtl="0" algn="l">
              <a:spcBef>
                <a:spcPts val="0"/>
              </a:spcBef>
              <a:spcAft>
                <a:spcPts val="0"/>
              </a:spcAft>
              <a:buClr>
                <a:schemeClr val="dk1"/>
              </a:buClr>
              <a:buSzPts val="2000"/>
              <a:buFont typeface="Arial"/>
              <a:buChar char="–"/>
              <a:defRPr b="0" i="0" sz="2000" u="none" cap="none" strike="noStrike">
                <a:solidFill>
                  <a:schemeClr val="dk1"/>
                </a:solidFill>
                <a:latin typeface="Avenir"/>
                <a:ea typeface="Avenir"/>
                <a:cs typeface="Avenir"/>
                <a:sym typeface="Avenir"/>
              </a:defRPr>
            </a:lvl4pPr>
            <a:lvl5pPr indent="-355600" lvl="4" marL="2286000" marR="0" rtl="0" algn="l">
              <a:spcBef>
                <a:spcPts val="0"/>
              </a:spcBef>
              <a:spcAft>
                <a:spcPts val="0"/>
              </a:spcAft>
              <a:buClr>
                <a:schemeClr val="dk1"/>
              </a:buClr>
              <a:buSzPts val="2000"/>
              <a:buFont typeface="Arial"/>
              <a:buChar char="»"/>
              <a:defRPr b="0" i="0" sz="2000" u="none" cap="none" strike="noStrike">
                <a:solidFill>
                  <a:schemeClr val="dk1"/>
                </a:solidFill>
                <a:latin typeface="Avenir"/>
                <a:ea typeface="Avenir"/>
                <a:cs typeface="Avenir"/>
                <a:sym typeface="Avenir"/>
              </a:defRPr>
            </a:lvl5pPr>
            <a:lvl6pPr indent="-355600" lvl="5" marL="2743200" marR="0" rtl="0" algn="l">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07" name="Google Shape;107;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buClr>
                <a:srgbClr val="888888"/>
              </a:buClr>
              <a:buSzPts val="1200"/>
              <a:buFont typeface="Avenir"/>
              <a:buNone/>
              <a:defRPr sz="1200">
                <a:solidFill>
                  <a:srgbClr val="888888"/>
                </a:solidFill>
                <a:latin typeface="Avenir"/>
                <a:ea typeface="Avenir"/>
                <a:cs typeface="Avenir"/>
                <a:sym typeface="Avenir"/>
              </a:defRPr>
            </a:lvl1pPr>
            <a:lvl2pPr indent="0" lvl="1" marL="0" marR="0" rtl="0" algn="r">
              <a:spcBef>
                <a:spcPts val="0"/>
              </a:spcBef>
              <a:buClr>
                <a:srgbClr val="888888"/>
              </a:buClr>
              <a:buSzPts val="1200"/>
              <a:buFont typeface="Avenir"/>
              <a:buNone/>
              <a:defRPr sz="1200">
                <a:solidFill>
                  <a:srgbClr val="888888"/>
                </a:solidFill>
                <a:latin typeface="Avenir"/>
                <a:ea typeface="Avenir"/>
                <a:cs typeface="Avenir"/>
                <a:sym typeface="Avenir"/>
              </a:defRPr>
            </a:lvl2pPr>
            <a:lvl3pPr indent="0" lvl="2" marL="0" marR="0" rtl="0" algn="r">
              <a:spcBef>
                <a:spcPts val="0"/>
              </a:spcBef>
              <a:buClr>
                <a:srgbClr val="888888"/>
              </a:buClr>
              <a:buSzPts val="1200"/>
              <a:buFont typeface="Avenir"/>
              <a:buNone/>
              <a:defRPr sz="1200">
                <a:solidFill>
                  <a:srgbClr val="888888"/>
                </a:solidFill>
                <a:latin typeface="Avenir"/>
                <a:ea typeface="Avenir"/>
                <a:cs typeface="Avenir"/>
                <a:sym typeface="Avenir"/>
              </a:defRPr>
            </a:lvl3pPr>
            <a:lvl4pPr indent="0" lvl="3" marL="0" marR="0" rtl="0" algn="r">
              <a:spcBef>
                <a:spcPts val="0"/>
              </a:spcBef>
              <a:buClr>
                <a:srgbClr val="888888"/>
              </a:buClr>
              <a:buSzPts val="1200"/>
              <a:buFont typeface="Avenir"/>
              <a:buNone/>
              <a:defRPr sz="1200">
                <a:solidFill>
                  <a:srgbClr val="888888"/>
                </a:solidFill>
                <a:latin typeface="Avenir"/>
                <a:ea typeface="Avenir"/>
                <a:cs typeface="Avenir"/>
                <a:sym typeface="Avenir"/>
              </a:defRPr>
            </a:lvl4pPr>
            <a:lvl5pPr indent="0" lvl="4" marL="0" marR="0" rtl="0" algn="r">
              <a:spcBef>
                <a:spcPts val="0"/>
              </a:spcBef>
              <a:buClr>
                <a:srgbClr val="888888"/>
              </a:buClr>
              <a:buSzPts val="1200"/>
              <a:buFont typeface="Avenir"/>
              <a:buNone/>
              <a:defRPr sz="1200">
                <a:solidFill>
                  <a:srgbClr val="888888"/>
                </a:solidFill>
                <a:latin typeface="Avenir"/>
                <a:ea typeface="Avenir"/>
                <a:cs typeface="Avenir"/>
                <a:sym typeface="Avenir"/>
              </a:defRPr>
            </a:lvl5pPr>
            <a:lvl6pPr indent="0" lvl="5" marL="0" marR="0" rtl="0" algn="r">
              <a:spcBef>
                <a:spcPts val="0"/>
              </a:spcBef>
              <a:buClr>
                <a:srgbClr val="888888"/>
              </a:buClr>
              <a:buSzPts val="1200"/>
              <a:buFont typeface="Avenir"/>
              <a:buNone/>
              <a:defRPr sz="1200">
                <a:solidFill>
                  <a:srgbClr val="888888"/>
                </a:solidFill>
                <a:latin typeface="Avenir"/>
                <a:ea typeface="Avenir"/>
                <a:cs typeface="Avenir"/>
                <a:sym typeface="Avenir"/>
              </a:defRPr>
            </a:lvl6pPr>
            <a:lvl7pPr indent="0" lvl="6" marL="0" marR="0" rtl="0" algn="r">
              <a:spcBef>
                <a:spcPts val="0"/>
              </a:spcBef>
              <a:buClr>
                <a:srgbClr val="888888"/>
              </a:buClr>
              <a:buSzPts val="1200"/>
              <a:buFont typeface="Avenir"/>
              <a:buNone/>
              <a:defRPr sz="1200">
                <a:solidFill>
                  <a:srgbClr val="888888"/>
                </a:solidFill>
                <a:latin typeface="Avenir"/>
                <a:ea typeface="Avenir"/>
                <a:cs typeface="Avenir"/>
                <a:sym typeface="Avenir"/>
              </a:defRPr>
            </a:lvl7pPr>
            <a:lvl8pPr indent="0" lvl="7" marL="0" marR="0" rtl="0" algn="r">
              <a:spcBef>
                <a:spcPts val="0"/>
              </a:spcBef>
              <a:buClr>
                <a:srgbClr val="888888"/>
              </a:buClr>
              <a:buSzPts val="1200"/>
              <a:buFont typeface="Avenir"/>
              <a:buNone/>
              <a:defRPr sz="1200">
                <a:solidFill>
                  <a:srgbClr val="888888"/>
                </a:solidFill>
                <a:latin typeface="Avenir"/>
                <a:ea typeface="Avenir"/>
                <a:cs typeface="Avenir"/>
                <a:sym typeface="Avenir"/>
              </a:defRPr>
            </a:lvl8pPr>
            <a:lvl9pPr indent="0" lvl="8" marL="0" marR="0" rtl="0" algn="r">
              <a:spcBef>
                <a:spcPts val="0"/>
              </a:spcBef>
              <a:buClr>
                <a:srgbClr val="888888"/>
              </a:buClr>
              <a:buSzPts val="1200"/>
              <a:buFont typeface="Avenir"/>
              <a:buNone/>
              <a:defRPr sz="1200">
                <a:solidFill>
                  <a:srgbClr val="888888"/>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3 columns">
  <p:cSld name="Title + 3 columns">
    <p:spTree>
      <p:nvGrpSpPr>
        <p:cNvPr id="108" name="Shape 108"/>
        <p:cNvGrpSpPr/>
        <p:nvPr/>
      </p:nvGrpSpPr>
      <p:grpSpPr>
        <a:xfrm>
          <a:off x="0" y="0"/>
          <a:ext cx="0" cy="0"/>
          <a:chOff x="0" y="0"/>
          <a:chExt cx="0" cy="0"/>
        </a:xfrm>
      </p:grpSpPr>
      <p:sp>
        <p:nvSpPr>
          <p:cNvPr id="109" name="Google Shape;109;p22"/>
          <p:cNvSpPr txBox="1"/>
          <p:nvPr>
            <p:ph type="title"/>
          </p:nvPr>
        </p:nvSpPr>
        <p:spPr>
          <a:xfrm>
            <a:off x="457200" y="447624"/>
            <a:ext cx="8229600" cy="1071900"/>
          </a:xfrm>
          <a:prstGeom prst="rect">
            <a:avLst/>
          </a:prstGeom>
          <a:noFill/>
          <a:ln>
            <a:noFill/>
          </a:ln>
        </p:spPr>
        <p:txBody>
          <a:bodyPr anchorCtr="0" anchor="b" bIns="91425" lIns="91425" spcFirstLastPara="1" rIns="91425" wrap="square" tIns="91425">
            <a:noAutofit/>
          </a:bodyPr>
          <a:lstStyle>
            <a:lvl1pPr lvl="0" rtl="0" algn="l">
              <a:spcBef>
                <a:spcPts val="0"/>
              </a:spcBef>
              <a:spcAft>
                <a:spcPts val="0"/>
              </a:spcAft>
              <a:buClr>
                <a:schemeClr val="dk1"/>
              </a:buClr>
              <a:buSzPts val="3600"/>
              <a:buFont typeface="Avenir"/>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0" name="Google Shape;110;p22"/>
          <p:cNvSpPr txBox="1"/>
          <p:nvPr>
            <p:ph idx="1" type="body"/>
          </p:nvPr>
        </p:nvSpPr>
        <p:spPr>
          <a:xfrm>
            <a:off x="397575" y="1846390"/>
            <a:ext cx="2691000" cy="2838300"/>
          </a:xfrm>
          <a:prstGeom prst="rect">
            <a:avLst/>
          </a:prstGeom>
          <a:noFill/>
          <a:ln>
            <a:noFill/>
          </a:ln>
        </p:spPr>
        <p:txBody>
          <a:bodyPr anchorCtr="0" anchor="t" bIns="91425" lIns="91425" spcFirstLastPara="1" rIns="91425" wrap="square" tIns="91425">
            <a:noAutofit/>
          </a:bodyPr>
          <a:lstStyle>
            <a:lvl1pPr indent="-342900" lvl="0" marL="457200" rtl="0" algn="l">
              <a:lnSpc>
                <a:spcPct val="115000"/>
              </a:lnSpc>
              <a:spcBef>
                <a:spcPts val="0"/>
              </a:spcBef>
              <a:spcAft>
                <a:spcPts val="0"/>
              </a:spcAft>
              <a:buClr>
                <a:schemeClr val="dk1"/>
              </a:buClr>
              <a:buSzPts val="1800"/>
              <a:buChar char="•"/>
              <a:defRPr sz="1800"/>
            </a:lvl1pPr>
            <a:lvl2pPr indent="-342900" lvl="1" marL="914400" rtl="0" algn="l">
              <a:lnSpc>
                <a:spcPct val="115000"/>
              </a:lnSpc>
              <a:spcBef>
                <a:spcPts val="0"/>
              </a:spcBef>
              <a:spcAft>
                <a:spcPts val="0"/>
              </a:spcAft>
              <a:buClr>
                <a:schemeClr val="dk1"/>
              </a:buClr>
              <a:buSzPts val="1800"/>
              <a:buChar char="–"/>
              <a:defRPr sz="1800"/>
            </a:lvl2pPr>
            <a:lvl3pPr indent="-342900" lvl="2" marL="1371600" rtl="0" algn="l">
              <a:lnSpc>
                <a:spcPct val="115000"/>
              </a:lnSpc>
              <a:spcBef>
                <a:spcPts val="0"/>
              </a:spcBef>
              <a:spcAft>
                <a:spcPts val="0"/>
              </a:spcAft>
              <a:buClr>
                <a:schemeClr val="dk1"/>
              </a:buClr>
              <a:buSzPts val="1800"/>
              <a:buChar char="•"/>
              <a:defRPr sz="1800"/>
            </a:lvl3pPr>
            <a:lvl4pPr indent="-355600" lvl="3" marL="1828800" rtl="0" algn="l">
              <a:lnSpc>
                <a:spcPct val="115000"/>
              </a:lnSpc>
              <a:spcBef>
                <a:spcPts val="0"/>
              </a:spcBef>
              <a:spcAft>
                <a:spcPts val="0"/>
              </a:spcAft>
              <a:buClr>
                <a:schemeClr val="dk1"/>
              </a:buClr>
              <a:buSzPts val="2000"/>
              <a:buChar char="–"/>
              <a:defRPr/>
            </a:lvl4pPr>
            <a:lvl5pPr indent="-355600" lvl="4" marL="2286000" rtl="0" algn="l">
              <a:lnSpc>
                <a:spcPct val="115000"/>
              </a:lnSpc>
              <a:spcBef>
                <a:spcPts val="0"/>
              </a:spcBef>
              <a:spcAft>
                <a:spcPts val="0"/>
              </a:spcAft>
              <a:buClr>
                <a:schemeClr val="dk1"/>
              </a:buClr>
              <a:buSzPts val="2000"/>
              <a:buChar char="»"/>
              <a:defRPr/>
            </a:lvl5pPr>
            <a:lvl6pPr indent="-355600" lvl="5" marL="2743200" rtl="0" algn="l">
              <a:lnSpc>
                <a:spcPct val="115000"/>
              </a:lnSpc>
              <a:spcBef>
                <a:spcPts val="0"/>
              </a:spcBef>
              <a:spcAft>
                <a:spcPts val="0"/>
              </a:spcAft>
              <a:buClr>
                <a:schemeClr val="dk1"/>
              </a:buClr>
              <a:buSzPts val="2000"/>
              <a:buChar char="•"/>
              <a:defRPr/>
            </a:lvl6pPr>
            <a:lvl7pPr indent="-355600" lvl="6" marL="3200400" rtl="0" algn="l">
              <a:lnSpc>
                <a:spcPct val="115000"/>
              </a:lnSpc>
              <a:spcBef>
                <a:spcPts val="0"/>
              </a:spcBef>
              <a:spcAft>
                <a:spcPts val="0"/>
              </a:spcAft>
              <a:buClr>
                <a:schemeClr val="dk1"/>
              </a:buClr>
              <a:buSzPts val="2000"/>
              <a:buChar char="•"/>
              <a:defRPr/>
            </a:lvl7pPr>
            <a:lvl8pPr indent="-355600" lvl="7" marL="3657600" rtl="0" algn="l">
              <a:lnSpc>
                <a:spcPct val="115000"/>
              </a:lnSpc>
              <a:spcBef>
                <a:spcPts val="0"/>
              </a:spcBef>
              <a:spcAft>
                <a:spcPts val="0"/>
              </a:spcAft>
              <a:buClr>
                <a:schemeClr val="dk1"/>
              </a:buClr>
              <a:buSzPts val="2000"/>
              <a:buChar char="•"/>
              <a:defRPr/>
            </a:lvl8pPr>
            <a:lvl9pPr indent="-355600" lvl="8" marL="4114800" rtl="0" algn="l">
              <a:lnSpc>
                <a:spcPct val="115000"/>
              </a:lnSpc>
              <a:spcBef>
                <a:spcPts val="0"/>
              </a:spcBef>
              <a:spcAft>
                <a:spcPts val="0"/>
              </a:spcAft>
              <a:buClr>
                <a:schemeClr val="dk1"/>
              </a:buClr>
              <a:buSzPts val="2000"/>
              <a:buChar char="•"/>
              <a:defRPr/>
            </a:lvl9pPr>
          </a:lstStyle>
          <a:p/>
        </p:txBody>
      </p:sp>
      <p:sp>
        <p:nvSpPr>
          <p:cNvPr id="111" name="Google Shape;111;p22"/>
          <p:cNvSpPr txBox="1"/>
          <p:nvPr>
            <p:ph idx="2" type="body"/>
          </p:nvPr>
        </p:nvSpPr>
        <p:spPr>
          <a:xfrm>
            <a:off x="3226491" y="1846390"/>
            <a:ext cx="2691000" cy="2838300"/>
          </a:xfrm>
          <a:prstGeom prst="rect">
            <a:avLst/>
          </a:prstGeom>
          <a:noFill/>
          <a:ln>
            <a:noFill/>
          </a:ln>
        </p:spPr>
        <p:txBody>
          <a:bodyPr anchorCtr="0" anchor="t" bIns="91425" lIns="91425" spcFirstLastPara="1" rIns="91425" wrap="square" tIns="91425">
            <a:noAutofit/>
          </a:bodyPr>
          <a:lstStyle>
            <a:lvl1pPr indent="-342900" lvl="0" marL="457200" rtl="0" algn="l">
              <a:lnSpc>
                <a:spcPct val="115000"/>
              </a:lnSpc>
              <a:spcBef>
                <a:spcPts val="0"/>
              </a:spcBef>
              <a:spcAft>
                <a:spcPts val="0"/>
              </a:spcAft>
              <a:buClr>
                <a:schemeClr val="dk1"/>
              </a:buClr>
              <a:buSzPts val="1800"/>
              <a:buChar char="•"/>
              <a:defRPr sz="1800"/>
            </a:lvl1pPr>
            <a:lvl2pPr indent="-342900" lvl="1" marL="914400" rtl="0" algn="l">
              <a:lnSpc>
                <a:spcPct val="115000"/>
              </a:lnSpc>
              <a:spcBef>
                <a:spcPts val="0"/>
              </a:spcBef>
              <a:spcAft>
                <a:spcPts val="0"/>
              </a:spcAft>
              <a:buClr>
                <a:schemeClr val="dk1"/>
              </a:buClr>
              <a:buSzPts val="1800"/>
              <a:buChar char="–"/>
              <a:defRPr sz="1800"/>
            </a:lvl2pPr>
            <a:lvl3pPr indent="-342900" lvl="2" marL="1371600" rtl="0" algn="l">
              <a:lnSpc>
                <a:spcPct val="115000"/>
              </a:lnSpc>
              <a:spcBef>
                <a:spcPts val="0"/>
              </a:spcBef>
              <a:spcAft>
                <a:spcPts val="0"/>
              </a:spcAft>
              <a:buClr>
                <a:schemeClr val="dk1"/>
              </a:buClr>
              <a:buSzPts val="1800"/>
              <a:buChar char="•"/>
              <a:defRPr sz="1800"/>
            </a:lvl3pPr>
            <a:lvl4pPr indent="-355600" lvl="3" marL="1828800" rtl="0" algn="l">
              <a:lnSpc>
                <a:spcPct val="115000"/>
              </a:lnSpc>
              <a:spcBef>
                <a:spcPts val="0"/>
              </a:spcBef>
              <a:spcAft>
                <a:spcPts val="0"/>
              </a:spcAft>
              <a:buClr>
                <a:schemeClr val="dk1"/>
              </a:buClr>
              <a:buSzPts val="2000"/>
              <a:buChar char="–"/>
              <a:defRPr/>
            </a:lvl4pPr>
            <a:lvl5pPr indent="-355600" lvl="4" marL="2286000" rtl="0" algn="l">
              <a:lnSpc>
                <a:spcPct val="115000"/>
              </a:lnSpc>
              <a:spcBef>
                <a:spcPts val="0"/>
              </a:spcBef>
              <a:spcAft>
                <a:spcPts val="0"/>
              </a:spcAft>
              <a:buClr>
                <a:schemeClr val="dk1"/>
              </a:buClr>
              <a:buSzPts val="2000"/>
              <a:buChar char="»"/>
              <a:defRPr/>
            </a:lvl5pPr>
            <a:lvl6pPr indent="-355600" lvl="5" marL="2743200" rtl="0" algn="l">
              <a:lnSpc>
                <a:spcPct val="115000"/>
              </a:lnSpc>
              <a:spcBef>
                <a:spcPts val="0"/>
              </a:spcBef>
              <a:spcAft>
                <a:spcPts val="0"/>
              </a:spcAft>
              <a:buClr>
                <a:schemeClr val="dk1"/>
              </a:buClr>
              <a:buSzPts val="2000"/>
              <a:buChar char="•"/>
              <a:defRPr/>
            </a:lvl6pPr>
            <a:lvl7pPr indent="-355600" lvl="6" marL="3200400" rtl="0" algn="l">
              <a:lnSpc>
                <a:spcPct val="115000"/>
              </a:lnSpc>
              <a:spcBef>
                <a:spcPts val="0"/>
              </a:spcBef>
              <a:spcAft>
                <a:spcPts val="0"/>
              </a:spcAft>
              <a:buClr>
                <a:schemeClr val="dk1"/>
              </a:buClr>
              <a:buSzPts val="2000"/>
              <a:buChar char="•"/>
              <a:defRPr/>
            </a:lvl7pPr>
            <a:lvl8pPr indent="-355600" lvl="7" marL="3657600" rtl="0" algn="l">
              <a:lnSpc>
                <a:spcPct val="115000"/>
              </a:lnSpc>
              <a:spcBef>
                <a:spcPts val="0"/>
              </a:spcBef>
              <a:spcAft>
                <a:spcPts val="0"/>
              </a:spcAft>
              <a:buClr>
                <a:schemeClr val="dk1"/>
              </a:buClr>
              <a:buSzPts val="2000"/>
              <a:buChar char="•"/>
              <a:defRPr/>
            </a:lvl8pPr>
            <a:lvl9pPr indent="-355600" lvl="8" marL="4114800" rtl="0" algn="l">
              <a:lnSpc>
                <a:spcPct val="115000"/>
              </a:lnSpc>
              <a:spcBef>
                <a:spcPts val="0"/>
              </a:spcBef>
              <a:spcAft>
                <a:spcPts val="0"/>
              </a:spcAft>
              <a:buClr>
                <a:schemeClr val="dk1"/>
              </a:buClr>
              <a:buSzPts val="2000"/>
              <a:buChar char="•"/>
              <a:defRPr/>
            </a:lvl9pPr>
          </a:lstStyle>
          <a:p/>
        </p:txBody>
      </p:sp>
      <p:sp>
        <p:nvSpPr>
          <p:cNvPr id="112" name="Google Shape;112;p22"/>
          <p:cNvSpPr txBox="1"/>
          <p:nvPr>
            <p:ph idx="3" type="body"/>
          </p:nvPr>
        </p:nvSpPr>
        <p:spPr>
          <a:xfrm>
            <a:off x="6055407" y="1846390"/>
            <a:ext cx="2691000" cy="2838300"/>
          </a:xfrm>
          <a:prstGeom prst="rect">
            <a:avLst/>
          </a:prstGeom>
          <a:noFill/>
          <a:ln>
            <a:noFill/>
          </a:ln>
        </p:spPr>
        <p:txBody>
          <a:bodyPr anchorCtr="0" anchor="t" bIns="91425" lIns="91425" spcFirstLastPara="1" rIns="91425" wrap="square" tIns="91425">
            <a:noAutofit/>
          </a:bodyPr>
          <a:lstStyle>
            <a:lvl1pPr indent="-342900" lvl="0" marL="457200" rtl="0" algn="l">
              <a:lnSpc>
                <a:spcPct val="115000"/>
              </a:lnSpc>
              <a:spcBef>
                <a:spcPts val="0"/>
              </a:spcBef>
              <a:spcAft>
                <a:spcPts val="0"/>
              </a:spcAft>
              <a:buClr>
                <a:schemeClr val="dk1"/>
              </a:buClr>
              <a:buSzPts val="1800"/>
              <a:buChar char="•"/>
              <a:defRPr sz="1800"/>
            </a:lvl1pPr>
            <a:lvl2pPr indent="-342900" lvl="1" marL="914400" rtl="0" algn="l">
              <a:lnSpc>
                <a:spcPct val="115000"/>
              </a:lnSpc>
              <a:spcBef>
                <a:spcPts val="0"/>
              </a:spcBef>
              <a:spcAft>
                <a:spcPts val="0"/>
              </a:spcAft>
              <a:buClr>
                <a:schemeClr val="dk1"/>
              </a:buClr>
              <a:buSzPts val="1800"/>
              <a:buChar char="–"/>
              <a:defRPr sz="1800"/>
            </a:lvl2pPr>
            <a:lvl3pPr indent="-342900" lvl="2" marL="1371600" rtl="0" algn="l">
              <a:lnSpc>
                <a:spcPct val="115000"/>
              </a:lnSpc>
              <a:spcBef>
                <a:spcPts val="0"/>
              </a:spcBef>
              <a:spcAft>
                <a:spcPts val="0"/>
              </a:spcAft>
              <a:buClr>
                <a:schemeClr val="dk1"/>
              </a:buClr>
              <a:buSzPts val="1800"/>
              <a:buChar char="•"/>
              <a:defRPr sz="1800"/>
            </a:lvl3pPr>
            <a:lvl4pPr indent="-355600" lvl="3" marL="1828800" rtl="0" algn="l">
              <a:lnSpc>
                <a:spcPct val="115000"/>
              </a:lnSpc>
              <a:spcBef>
                <a:spcPts val="0"/>
              </a:spcBef>
              <a:spcAft>
                <a:spcPts val="0"/>
              </a:spcAft>
              <a:buClr>
                <a:schemeClr val="dk1"/>
              </a:buClr>
              <a:buSzPts val="2000"/>
              <a:buChar char="–"/>
              <a:defRPr/>
            </a:lvl4pPr>
            <a:lvl5pPr indent="-355600" lvl="4" marL="2286000" rtl="0" algn="l">
              <a:lnSpc>
                <a:spcPct val="115000"/>
              </a:lnSpc>
              <a:spcBef>
                <a:spcPts val="0"/>
              </a:spcBef>
              <a:spcAft>
                <a:spcPts val="0"/>
              </a:spcAft>
              <a:buClr>
                <a:schemeClr val="dk1"/>
              </a:buClr>
              <a:buSzPts val="2000"/>
              <a:buChar char="»"/>
              <a:defRPr/>
            </a:lvl5pPr>
            <a:lvl6pPr indent="-355600" lvl="5" marL="2743200" rtl="0" algn="l">
              <a:lnSpc>
                <a:spcPct val="115000"/>
              </a:lnSpc>
              <a:spcBef>
                <a:spcPts val="0"/>
              </a:spcBef>
              <a:spcAft>
                <a:spcPts val="0"/>
              </a:spcAft>
              <a:buClr>
                <a:schemeClr val="dk1"/>
              </a:buClr>
              <a:buSzPts val="2000"/>
              <a:buChar char="•"/>
              <a:defRPr/>
            </a:lvl6pPr>
            <a:lvl7pPr indent="-355600" lvl="6" marL="3200400" rtl="0" algn="l">
              <a:lnSpc>
                <a:spcPct val="115000"/>
              </a:lnSpc>
              <a:spcBef>
                <a:spcPts val="0"/>
              </a:spcBef>
              <a:spcAft>
                <a:spcPts val="0"/>
              </a:spcAft>
              <a:buClr>
                <a:schemeClr val="dk1"/>
              </a:buClr>
              <a:buSzPts val="2000"/>
              <a:buChar char="•"/>
              <a:defRPr/>
            </a:lvl7pPr>
            <a:lvl8pPr indent="-355600" lvl="7" marL="3657600" rtl="0" algn="l">
              <a:lnSpc>
                <a:spcPct val="115000"/>
              </a:lnSpc>
              <a:spcBef>
                <a:spcPts val="0"/>
              </a:spcBef>
              <a:spcAft>
                <a:spcPts val="0"/>
              </a:spcAft>
              <a:buClr>
                <a:schemeClr val="dk1"/>
              </a:buClr>
              <a:buSzPts val="2000"/>
              <a:buChar char="•"/>
              <a:defRPr/>
            </a:lvl8pPr>
            <a:lvl9pPr indent="-355600" lvl="8" marL="4114800" rtl="0" algn="l">
              <a:lnSpc>
                <a:spcPct val="115000"/>
              </a:lnSpc>
              <a:spcBef>
                <a:spcPts val="0"/>
              </a:spcBef>
              <a:spcAft>
                <a:spcPts val="0"/>
              </a:spcAft>
              <a:buClr>
                <a:schemeClr val="dk1"/>
              </a:buClr>
              <a:buSzPts val="2000"/>
              <a:buChar char="•"/>
              <a:defRPr/>
            </a:lvl9pPr>
          </a:lstStyle>
          <a:p/>
        </p:txBody>
      </p:sp>
      <p:sp>
        <p:nvSpPr>
          <p:cNvPr id="113" name="Google Shape;113;p22"/>
          <p:cNvSpPr/>
          <p:nvPr/>
        </p:nvSpPr>
        <p:spPr>
          <a:xfrm>
            <a:off x="0" y="1118178"/>
            <a:ext cx="412800" cy="2580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400">
              <a:solidFill>
                <a:srgbClr val="000000"/>
              </a:solidFill>
              <a:latin typeface="Arial"/>
              <a:ea typeface="Arial"/>
              <a:cs typeface="Arial"/>
              <a:sym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1">
  <p:cSld name="1_Title and Content">
    <p:spTree>
      <p:nvGrpSpPr>
        <p:cNvPr id="114" name="Shape 114"/>
        <p:cNvGrpSpPr/>
        <p:nvPr/>
      </p:nvGrpSpPr>
      <p:grpSpPr>
        <a:xfrm>
          <a:off x="0" y="0"/>
          <a:ext cx="0" cy="0"/>
          <a:chOff x="0" y="0"/>
          <a:chExt cx="0" cy="0"/>
        </a:xfrm>
      </p:grpSpPr>
      <p:sp>
        <p:nvSpPr>
          <p:cNvPr id="115" name="Google Shape;115;p23"/>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venir"/>
                <a:ea typeface="Avenir"/>
                <a:cs typeface="Avenir"/>
                <a:sym typeface="Avenir"/>
              </a:defRPr>
            </a:lvl1pPr>
            <a:lvl2pPr indent="-406400" lvl="1" marL="914400" marR="0" rtl="0" algn="l">
              <a:spcBef>
                <a:spcPts val="1600"/>
              </a:spcBef>
              <a:spcAft>
                <a:spcPts val="0"/>
              </a:spcAft>
              <a:buClr>
                <a:schemeClr val="dk1"/>
              </a:buClr>
              <a:buSzPts val="2800"/>
              <a:buFont typeface="Arial"/>
              <a:buChar char="–"/>
              <a:defRPr b="0" i="0" sz="2800" u="none" cap="none" strike="noStrike">
                <a:solidFill>
                  <a:schemeClr val="dk1"/>
                </a:solidFill>
                <a:latin typeface="Avenir"/>
                <a:ea typeface="Avenir"/>
                <a:cs typeface="Avenir"/>
                <a:sym typeface="Avenir"/>
              </a:defRPr>
            </a:lvl2pPr>
            <a:lvl3pPr indent="-381000" lvl="2" marL="1371600" marR="0" rtl="0" algn="l">
              <a:spcBef>
                <a:spcPts val="1600"/>
              </a:spcBef>
              <a:spcAft>
                <a:spcPts val="0"/>
              </a:spcAft>
              <a:buClr>
                <a:schemeClr val="dk1"/>
              </a:buClr>
              <a:buSzPts val="2400"/>
              <a:buFont typeface="Arial"/>
              <a:buChar char="•"/>
              <a:defRPr b="0" i="0" sz="2400" u="none" cap="none" strike="noStrike">
                <a:solidFill>
                  <a:schemeClr val="dk1"/>
                </a:solidFill>
                <a:latin typeface="Avenir"/>
                <a:ea typeface="Avenir"/>
                <a:cs typeface="Avenir"/>
                <a:sym typeface="Avenir"/>
              </a:defRPr>
            </a:lvl3pPr>
            <a:lvl4pPr indent="-355600" lvl="3" marL="1828800" marR="0" rtl="0" algn="l">
              <a:spcBef>
                <a:spcPts val="1600"/>
              </a:spcBef>
              <a:spcAft>
                <a:spcPts val="0"/>
              </a:spcAft>
              <a:buClr>
                <a:schemeClr val="dk1"/>
              </a:buClr>
              <a:buSzPts val="2000"/>
              <a:buFont typeface="Arial"/>
              <a:buChar char="–"/>
              <a:defRPr b="0" i="0" sz="2000" u="none" cap="none" strike="noStrike">
                <a:solidFill>
                  <a:schemeClr val="dk1"/>
                </a:solidFill>
                <a:latin typeface="Avenir"/>
                <a:ea typeface="Avenir"/>
                <a:cs typeface="Avenir"/>
                <a:sym typeface="Avenir"/>
              </a:defRPr>
            </a:lvl4pPr>
            <a:lvl5pPr indent="-355600" lvl="4" marL="2286000" marR="0" rtl="0" algn="l">
              <a:spcBef>
                <a:spcPts val="1600"/>
              </a:spcBef>
              <a:spcAft>
                <a:spcPts val="0"/>
              </a:spcAft>
              <a:buClr>
                <a:schemeClr val="dk1"/>
              </a:buClr>
              <a:buSzPts val="2000"/>
              <a:buFont typeface="Arial"/>
              <a:buChar char="»"/>
              <a:defRPr b="0" i="0" sz="2000" u="none" cap="none" strike="noStrike">
                <a:solidFill>
                  <a:schemeClr val="dk1"/>
                </a:solidFill>
                <a:latin typeface="Avenir"/>
                <a:ea typeface="Avenir"/>
                <a:cs typeface="Avenir"/>
                <a:sym typeface="Avenir"/>
              </a:defRPr>
            </a:lvl5pPr>
            <a:lvl6pPr indent="-355600" lvl="5" marL="2743200" marR="0" rtl="0" algn="l">
              <a:spcBef>
                <a:spcPts val="16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16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16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1600"/>
              </a:spcBef>
              <a:spcAft>
                <a:spcPts val="160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16" name="Google Shape;116;p23"/>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lvl="0" marR="0" rtl="0" algn="l">
              <a:spcBef>
                <a:spcPts val="0"/>
              </a:spcBef>
              <a:spcAft>
                <a:spcPts val="0"/>
              </a:spcAft>
              <a:buClr>
                <a:schemeClr val="dk1"/>
              </a:buClr>
              <a:buSzPts val="2800"/>
              <a:buFont typeface="Avenir"/>
              <a:buNone/>
              <a:defRPr b="0" i="0" sz="3600" u="none" cap="none" strike="noStrike">
                <a:solidFill>
                  <a:schemeClr val="dk1"/>
                </a:solidFill>
                <a:latin typeface="Avenir"/>
                <a:ea typeface="Avenir"/>
                <a:cs typeface="Avenir"/>
                <a:sym typeface="Avenir"/>
              </a:defRPr>
            </a:lvl1pPr>
            <a:lvl2pPr lvl="1" rtl="0">
              <a:spcBef>
                <a:spcPts val="0"/>
              </a:spcBef>
              <a:spcAft>
                <a:spcPts val="0"/>
              </a:spcAft>
              <a:buSzPts val="2800"/>
              <a:buNone/>
              <a:defRPr sz="1800"/>
            </a:lvl2pPr>
            <a:lvl3pPr lvl="2" rtl="0">
              <a:spcBef>
                <a:spcPts val="0"/>
              </a:spcBef>
              <a:spcAft>
                <a:spcPts val="0"/>
              </a:spcAft>
              <a:buSzPts val="2800"/>
              <a:buNone/>
              <a:defRPr sz="1800"/>
            </a:lvl3pPr>
            <a:lvl4pPr lvl="3" rtl="0">
              <a:spcBef>
                <a:spcPts val="0"/>
              </a:spcBef>
              <a:spcAft>
                <a:spcPts val="0"/>
              </a:spcAft>
              <a:buSzPts val="2800"/>
              <a:buNone/>
              <a:defRPr sz="1800"/>
            </a:lvl4pPr>
            <a:lvl5pPr lvl="4" rtl="0">
              <a:spcBef>
                <a:spcPts val="0"/>
              </a:spcBef>
              <a:spcAft>
                <a:spcPts val="0"/>
              </a:spcAft>
              <a:buSzPts val="2800"/>
              <a:buNone/>
              <a:defRPr sz="1800"/>
            </a:lvl5pPr>
            <a:lvl6pPr lvl="5" rtl="0">
              <a:spcBef>
                <a:spcPts val="0"/>
              </a:spcBef>
              <a:spcAft>
                <a:spcPts val="0"/>
              </a:spcAft>
              <a:buSzPts val="2800"/>
              <a:buNone/>
              <a:defRPr sz="1800"/>
            </a:lvl6pPr>
            <a:lvl7pPr lvl="6" rtl="0">
              <a:spcBef>
                <a:spcPts val="0"/>
              </a:spcBef>
              <a:spcAft>
                <a:spcPts val="0"/>
              </a:spcAft>
              <a:buSzPts val="2800"/>
              <a:buNone/>
              <a:defRPr sz="1800"/>
            </a:lvl7pPr>
            <a:lvl8pPr lvl="7" rtl="0">
              <a:spcBef>
                <a:spcPts val="0"/>
              </a:spcBef>
              <a:spcAft>
                <a:spcPts val="0"/>
              </a:spcAft>
              <a:buSzPts val="2800"/>
              <a:buNone/>
              <a:defRPr sz="1800"/>
            </a:lvl8pPr>
            <a:lvl9pPr lvl="8" rtl="0">
              <a:spcBef>
                <a:spcPts val="0"/>
              </a:spcBef>
              <a:spcAft>
                <a:spcPts val="0"/>
              </a:spcAft>
              <a:buSzPts val="2800"/>
              <a:buNone/>
              <a:defRPr sz="1800"/>
            </a:lvl9pPr>
          </a:lstStyle>
          <a:p/>
        </p:txBody>
      </p:sp>
      <p:sp>
        <p:nvSpPr>
          <p:cNvPr id="117" name="Google Shape;117;p23"/>
          <p:cNvSpPr/>
          <p:nvPr/>
        </p:nvSpPr>
        <p:spPr>
          <a:xfrm>
            <a:off x="7356371" y="5066326"/>
            <a:ext cx="893700" cy="77100"/>
          </a:xfrm>
          <a:prstGeom prst="rect">
            <a:avLst/>
          </a:prstGeom>
          <a:solidFill>
            <a:srgbClr val="FF9715"/>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rgbClr val="000000"/>
              </a:buClr>
              <a:buSzPts val="1800"/>
              <a:buFont typeface="Calibri"/>
              <a:buNone/>
            </a:pPr>
            <a:r>
              <a:t/>
            </a:r>
            <a:endParaRPr sz="1800">
              <a:solidFill>
                <a:srgbClr val="000000"/>
              </a:solidFill>
              <a:latin typeface="Calibri"/>
              <a:ea typeface="Calibri"/>
              <a:cs typeface="Calibri"/>
              <a:sym typeface="Calibri"/>
            </a:endParaRPr>
          </a:p>
        </p:txBody>
      </p:sp>
      <p:sp>
        <p:nvSpPr>
          <p:cNvPr id="118" name="Google Shape;118;p23"/>
          <p:cNvSpPr/>
          <p:nvPr/>
        </p:nvSpPr>
        <p:spPr>
          <a:xfrm>
            <a:off x="8250316" y="5066326"/>
            <a:ext cx="893700" cy="77100"/>
          </a:xfrm>
          <a:prstGeom prst="rect">
            <a:avLst/>
          </a:prstGeom>
          <a:solidFill>
            <a:srgbClr val="F20253"/>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rgbClr val="000000"/>
              </a:buClr>
              <a:buSzPts val="1800"/>
              <a:buFont typeface="Calibri"/>
              <a:buNone/>
            </a:pPr>
            <a:r>
              <a:t/>
            </a:r>
            <a:endParaRPr sz="1800">
              <a:solidFill>
                <a:srgbClr val="000000"/>
              </a:solidFill>
              <a:latin typeface="Calibri"/>
              <a:ea typeface="Calibri"/>
              <a:cs typeface="Calibri"/>
              <a:sym typeface="Calibri"/>
            </a:endParaRPr>
          </a:p>
        </p:txBody>
      </p:sp>
      <p:sp>
        <p:nvSpPr>
          <p:cNvPr id="119" name="Google Shape;119;p23"/>
          <p:cNvSpPr/>
          <p:nvPr/>
        </p:nvSpPr>
        <p:spPr>
          <a:xfrm>
            <a:off x="5" y="5066326"/>
            <a:ext cx="893700" cy="77100"/>
          </a:xfrm>
          <a:prstGeom prst="rect">
            <a:avLst/>
          </a:prstGeom>
          <a:solidFill>
            <a:srgbClr val="5EB838"/>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rgbClr val="000000"/>
              </a:buClr>
              <a:buSzPts val="1800"/>
              <a:buFont typeface="Calibri"/>
              <a:buNone/>
            </a:pPr>
            <a:r>
              <a:t/>
            </a:r>
            <a:endParaRPr sz="1800">
              <a:solidFill>
                <a:srgbClr val="000000"/>
              </a:solidFill>
              <a:latin typeface="Calibri"/>
              <a:ea typeface="Calibri"/>
              <a:cs typeface="Calibri"/>
              <a:sym typeface="Calibri"/>
            </a:endParaRPr>
          </a:p>
        </p:txBody>
      </p:sp>
      <p:sp>
        <p:nvSpPr>
          <p:cNvPr id="120" name="Google Shape;120;p23"/>
          <p:cNvSpPr/>
          <p:nvPr/>
        </p:nvSpPr>
        <p:spPr>
          <a:xfrm>
            <a:off x="893709" y="5066326"/>
            <a:ext cx="6462600" cy="77100"/>
          </a:xfrm>
          <a:prstGeom prst="rect">
            <a:avLst/>
          </a:prstGeom>
          <a:solidFill>
            <a:srgbClr val="2185C5"/>
          </a:solidFill>
          <a:ln>
            <a:noFill/>
          </a:ln>
        </p:spPr>
        <p:txBody>
          <a:bodyPr anchorCtr="0" anchor="ctr" bIns="91400" lIns="91400" spcFirstLastPara="1" rIns="91400" wrap="square" tIns="91400">
            <a:noAutofit/>
          </a:bodyPr>
          <a:lstStyle/>
          <a:p>
            <a:pPr indent="0" lvl="0" marL="0" marR="0" rtl="0" algn="l">
              <a:spcBef>
                <a:spcPts val="0"/>
              </a:spcBef>
              <a:spcAft>
                <a:spcPts val="0"/>
              </a:spcAft>
              <a:buClr>
                <a:srgbClr val="000000"/>
              </a:buClr>
              <a:buSzPts val="1800"/>
              <a:buFont typeface="Calibri"/>
              <a:buNone/>
            </a:pPr>
            <a:r>
              <a:t/>
            </a:r>
            <a:endParaRPr sz="1800">
              <a:solidFill>
                <a:srgbClr val="000000"/>
              </a:solidFill>
              <a:latin typeface="Calibri"/>
              <a:ea typeface="Calibri"/>
              <a:cs typeface="Calibri"/>
              <a:sym typeface="Calibri"/>
            </a:endParaRPr>
          </a:p>
        </p:txBody>
      </p:sp>
      <p:pic>
        <p:nvPicPr>
          <p:cNvPr id="121" name="Google Shape;121;p23"/>
          <p:cNvPicPr preferRelativeResize="0"/>
          <p:nvPr/>
        </p:nvPicPr>
        <p:blipFill rotWithShape="1">
          <a:blip r:embed="rId2">
            <a:alphaModFix/>
          </a:blip>
          <a:srcRect b="0" l="0" r="0" t="0"/>
          <a:stretch/>
        </p:blipFill>
        <p:spPr>
          <a:xfrm>
            <a:off x="38101" y="4591410"/>
            <a:ext cx="495300" cy="46950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p:cSld name="Title Slide">
    <p:spTree>
      <p:nvGrpSpPr>
        <p:cNvPr id="128" name="Shape 128"/>
        <p:cNvGrpSpPr/>
        <p:nvPr/>
      </p:nvGrpSpPr>
      <p:grpSpPr>
        <a:xfrm>
          <a:off x="0" y="0"/>
          <a:ext cx="0" cy="0"/>
          <a:chOff x="0" y="0"/>
          <a:chExt cx="0" cy="0"/>
        </a:xfrm>
      </p:grpSpPr>
      <p:sp>
        <p:nvSpPr>
          <p:cNvPr id="129" name="Google Shape;129;p25"/>
          <p:cNvSpPr/>
          <p:nvPr/>
        </p:nvSpPr>
        <p:spPr>
          <a:xfrm>
            <a:off x="0" y="0"/>
            <a:ext cx="9144000" cy="39930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30" name="Google Shape;130;p25"/>
          <p:cNvSpPr txBox="1"/>
          <p:nvPr>
            <p:ph type="ctrTitle"/>
          </p:nvPr>
        </p:nvSpPr>
        <p:spPr>
          <a:xfrm>
            <a:off x="685800" y="1583342"/>
            <a:ext cx="7772400" cy="1159800"/>
          </a:xfrm>
          <a:prstGeom prst="rect">
            <a:avLst/>
          </a:prstGeom>
          <a:noFill/>
          <a:ln>
            <a:noFill/>
          </a:ln>
        </p:spPr>
        <p:txBody>
          <a:bodyPr anchorCtr="0" anchor="b" bIns="91425" lIns="91425" spcFirstLastPara="1" rIns="91425" wrap="square" tIns="91425">
            <a:noAutofit/>
          </a:bodyPr>
          <a:lstStyle>
            <a:lvl1pPr lvl="0" marR="0" rtl="0" algn="ctr">
              <a:lnSpc>
                <a:spcPct val="100000"/>
              </a:lnSpc>
              <a:spcBef>
                <a:spcPts val="0"/>
              </a:spcBef>
              <a:spcAft>
                <a:spcPts val="0"/>
              </a:spcAft>
              <a:buClr>
                <a:srgbClr val="FFFFFF"/>
              </a:buClr>
              <a:buSzPts val="1400"/>
              <a:buFont typeface="Raleway"/>
              <a:buNone/>
              <a:defRPr b="0" i="0" sz="4800" u="none" cap="none" strike="noStrike">
                <a:solidFill>
                  <a:srgbClr val="FFFFFF"/>
                </a:solidFill>
                <a:latin typeface="Raleway"/>
                <a:ea typeface="Raleway"/>
                <a:cs typeface="Raleway"/>
                <a:sym typeface="Raleway"/>
              </a:defRPr>
            </a:lvl1pPr>
            <a:lvl2pPr lvl="1" rtl="0" algn="ctr">
              <a:lnSpc>
                <a:spcPct val="100000"/>
              </a:lnSpc>
              <a:spcBef>
                <a:spcPts val="0"/>
              </a:spcBef>
              <a:spcAft>
                <a:spcPts val="0"/>
              </a:spcAft>
              <a:buSzPts val="1400"/>
              <a:buNone/>
              <a:defRPr sz="4800">
                <a:solidFill>
                  <a:srgbClr val="FFFFFF"/>
                </a:solidFill>
              </a:defRPr>
            </a:lvl2pPr>
            <a:lvl3pPr lvl="2" rtl="0" algn="ctr">
              <a:lnSpc>
                <a:spcPct val="100000"/>
              </a:lnSpc>
              <a:spcBef>
                <a:spcPts val="0"/>
              </a:spcBef>
              <a:spcAft>
                <a:spcPts val="0"/>
              </a:spcAft>
              <a:buSzPts val="1400"/>
              <a:buNone/>
              <a:defRPr sz="4800">
                <a:solidFill>
                  <a:srgbClr val="FFFFFF"/>
                </a:solidFill>
              </a:defRPr>
            </a:lvl3pPr>
            <a:lvl4pPr lvl="3" rtl="0" algn="ctr">
              <a:lnSpc>
                <a:spcPct val="100000"/>
              </a:lnSpc>
              <a:spcBef>
                <a:spcPts val="0"/>
              </a:spcBef>
              <a:spcAft>
                <a:spcPts val="0"/>
              </a:spcAft>
              <a:buSzPts val="1400"/>
              <a:buNone/>
              <a:defRPr sz="4800">
                <a:solidFill>
                  <a:srgbClr val="FFFFFF"/>
                </a:solidFill>
              </a:defRPr>
            </a:lvl4pPr>
            <a:lvl5pPr lvl="4" rtl="0" algn="ctr">
              <a:lnSpc>
                <a:spcPct val="100000"/>
              </a:lnSpc>
              <a:spcBef>
                <a:spcPts val="0"/>
              </a:spcBef>
              <a:spcAft>
                <a:spcPts val="0"/>
              </a:spcAft>
              <a:buSzPts val="1400"/>
              <a:buNone/>
              <a:defRPr sz="4800">
                <a:solidFill>
                  <a:srgbClr val="FFFFFF"/>
                </a:solidFill>
              </a:defRPr>
            </a:lvl5pPr>
            <a:lvl6pPr lvl="5" rtl="0" algn="ctr">
              <a:lnSpc>
                <a:spcPct val="100000"/>
              </a:lnSpc>
              <a:spcBef>
                <a:spcPts val="0"/>
              </a:spcBef>
              <a:spcAft>
                <a:spcPts val="0"/>
              </a:spcAft>
              <a:buSzPts val="1400"/>
              <a:buNone/>
              <a:defRPr sz="4800">
                <a:solidFill>
                  <a:srgbClr val="FFFFFF"/>
                </a:solidFill>
              </a:defRPr>
            </a:lvl6pPr>
            <a:lvl7pPr lvl="6" rtl="0" algn="ctr">
              <a:lnSpc>
                <a:spcPct val="100000"/>
              </a:lnSpc>
              <a:spcBef>
                <a:spcPts val="0"/>
              </a:spcBef>
              <a:spcAft>
                <a:spcPts val="0"/>
              </a:spcAft>
              <a:buSzPts val="1400"/>
              <a:buNone/>
              <a:defRPr sz="4800">
                <a:solidFill>
                  <a:srgbClr val="FFFFFF"/>
                </a:solidFill>
              </a:defRPr>
            </a:lvl7pPr>
            <a:lvl8pPr lvl="7" rtl="0" algn="ctr">
              <a:lnSpc>
                <a:spcPct val="100000"/>
              </a:lnSpc>
              <a:spcBef>
                <a:spcPts val="0"/>
              </a:spcBef>
              <a:spcAft>
                <a:spcPts val="0"/>
              </a:spcAft>
              <a:buSzPts val="1400"/>
              <a:buNone/>
              <a:defRPr sz="4800">
                <a:solidFill>
                  <a:srgbClr val="FFFFFF"/>
                </a:solidFill>
              </a:defRPr>
            </a:lvl8pPr>
            <a:lvl9pPr lvl="8" rtl="0" algn="ctr">
              <a:lnSpc>
                <a:spcPct val="100000"/>
              </a:lnSpc>
              <a:spcBef>
                <a:spcPts val="0"/>
              </a:spcBef>
              <a:spcAft>
                <a:spcPts val="0"/>
              </a:spcAft>
              <a:buSzPts val="1400"/>
              <a:buNone/>
              <a:defRPr sz="4800">
                <a:solidFill>
                  <a:srgbClr val="FFFFFF"/>
                </a:solidFill>
              </a:defRPr>
            </a:lvl9pPr>
          </a:lstStyle>
          <a:p/>
        </p:txBody>
      </p:sp>
      <p:sp>
        <p:nvSpPr>
          <p:cNvPr id="131" name="Google Shape;131;p25"/>
          <p:cNvSpPr txBox="1"/>
          <p:nvPr>
            <p:ph idx="1" type="subTitle"/>
          </p:nvPr>
        </p:nvSpPr>
        <p:spPr>
          <a:xfrm>
            <a:off x="685800" y="2840053"/>
            <a:ext cx="7772400" cy="7848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rgbClr val="FFFFFF"/>
              </a:buClr>
              <a:buSzPts val="3200"/>
              <a:buFont typeface="Arial"/>
              <a:buNone/>
              <a:defRPr b="1" i="0" sz="2400" u="none" cap="none" strike="noStrike">
                <a:solidFill>
                  <a:srgbClr val="FFFFFF"/>
                </a:solidFill>
                <a:latin typeface="Lato"/>
                <a:ea typeface="Lato"/>
                <a:cs typeface="Lato"/>
                <a:sym typeface="Lato"/>
              </a:defRPr>
            </a:lvl1pPr>
            <a:lvl2pPr lvl="1" marR="0" rtl="0" algn="ctr">
              <a:lnSpc>
                <a:spcPct val="100000"/>
              </a:lnSpc>
              <a:spcBef>
                <a:spcPts val="0"/>
              </a:spcBef>
              <a:spcAft>
                <a:spcPts val="0"/>
              </a:spcAft>
              <a:buClr>
                <a:srgbClr val="FFFFFF"/>
              </a:buClr>
              <a:buSzPts val="2800"/>
              <a:buFont typeface="Arial"/>
              <a:buNone/>
              <a:defRPr b="1" i="0" sz="2800" u="none" cap="none" strike="noStrike">
                <a:solidFill>
                  <a:srgbClr val="FFFFFF"/>
                </a:solidFill>
                <a:latin typeface="Lato"/>
                <a:ea typeface="Lato"/>
                <a:cs typeface="Lato"/>
                <a:sym typeface="Lato"/>
              </a:defRPr>
            </a:lvl2pPr>
            <a:lvl3pPr lvl="2" marR="0" rtl="0" algn="ctr">
              <a:lnSpc>
                <a:spcPct val="100000"/>
              </a:lnSpc>
              <a:spcBef>
                <a:spcPts val="0"/>
              </a:spcBef>
              <a:spcAft>
                <a:spcPts val="0"/>
              </a:spcAft>
              <a:buClr>
                <a:srgbClr val="FFFFFF"/>
              </a:buClr>
              <a:buSzPts val="2400"/>
              <a:buFont typeface="Arial"/>
              <a:buNone/>
              <a:defRPr b="1" i="0" sz="2400" u="none" cap="none" strike="noStrike">
                <a:solidFill>
                  <a:srgbClr val="FFFFFF"/>
                </a:solidFill>
                <a:latin typeface="Lato"/>
                <a:ea typeface="Lato"/>
                <a:cs typeface="Lato"/>
                <a:sym typeface="Lato"/>
              </a:defRPr>
            </a:lvl3pPr>
            <a:lvl4pPr lvl="3" marR="0" rtl="0" algn="ctr">
              <a:lnSpc>
                <a:spcPct val="100000"/>
              </a:lnSpc>
              <a:spcBef>
                <a:spcPts val="0"/>
              </a:spcBef>
              <a:spcAft>
                <a:spcPts val="0"/>
              </a:spcAft>
              <a:buClr>
                <a:srgbClr val="FFFFFF"/>
              </a:buClr>
              <a:buSzPts val="2000"/>
              <a:buFont typeface="Arial"/>
              <a:buNone/>
              <a:defRPr b="1" i="0" sz="2400" u="none" cap="none" strike="noStrike">
                <a:solidFill>
                  <a:srgbClr val="FFFFFF"/>
                </a:solidFill>
                <a:latin typeface="Lato"/>
                <a:ea typeface="Lato"/>
                <a:cs typeface="Lato"/>
                <a:sym typeface="Lato"/>
              </a:defRPr>
            </a:lvl4pPr>
            <a:lvl5pPr lvl="4" marR="0" rtl="0" algn="ctr">
              <a:lnSpc>
                <a:spcPct val="100000"/>
              </a:lnSpc>
              <a:spcBef>
                <a:spcPts val="0"/>
              </a:spcBef>
              <a:spcAft>
                <a:spcPts val="0"/>
              </a:spcAft>
              <a:buClr>
                <a:srgbClr val="FFFFFF"/>
              </a:buClr>
              <a:buSzPts val="2000"/>
              <a:buFont typeface="Arial"/>
              <a:buNone/>
              <a:defRPr b="1" i="0" sz="2400" u="none" cap="none" strike="noStrike">
                <a:solidFill>
                  <a:srgbClr val="FFFFFF"/>
                </a:solidFill>
                <a:latin typeface="Lato"/>
                <a:ea typeface="Lato"/>
                <a:cs typeface="Lato"/>
                <a:sym typeface="Lato"/>
              </a:defRPr>
            </a:lvl5pPr>
            <a:lvl6pPr lvl="5" marR="0" rtl="0" algn="ctr">
              <a:lnSpc>
                <a:spcPct val="100000"/>
              </a:lnSpc>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6pPr>
            <a:lvl7pPr lvl="6" marR="0" rtl="0" algn="ctr">
              <a:lnSpc>
                <a:spcPct val="100000"/>
              </a:lnSpc>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7pPr>
            <a:lvl8pPr lvl="7" marR="0" rtl="0" algn="ctr">
              <a:lnSpc>
                <a:spcPct val="100000"/>
              </a:lnSpc>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8pPr>
            <a:lvl9pPr lvl="8" marR="0" rtl="0" algn="ctr">
              <a:lnSpc>
                <a:spcPct val="100000"/>
              </a:lnSpc>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9pPr>
          </a:lstStyle>
          <a:p/>
        </p:txBody>
      </p:sp>
      <p:sp>
        <p:nvSpPr>
          <p:cNvPr id="132" name="Google Shape;132;p25"/>
          <p:cNvSpPr/>
          <p:nvPr/>
        </p:nvSpPr>
        <p:spPr>
          <a:xfrm>
            <a:off x="3047703" y="3992851"/>
            <a:ext cx="3047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33" name="Google Shape;133;p25"/>
          <p:cNvSpPr/>
          <p:nvPr/>
        </p:nvSpPr>
        <p:spPr>
          <a:xfrm>
            <a:off x="6096270" y="3992851"/>
            <a:ext cx="3047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34" name="Google Shape;134;p25"/>
          <p:cNvSpPr/>
          <p:nvPr/>
        </p:nvSpPr>
        <p:spPr>
          <a:xfrm>
            <a:off x="1" y="3992851"/>
            <a:ext cx="3047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135" name="Shape 135"/>
        <p:cNvGrpSpPr/>
        <p:nvPr/>
      </p:nvGrpSpPr>
      <p:grpSpPr>
        <a:xfrm>
          <a:off x="0" y="0"/>
          <a:ext cx="0" cy="0"/>
          <a:chOff x="0" y="0"/>
          <a:chExt cx="0" cy="0"/>
        </a:xfrm>
      </p:grpSpPr>
      <p:sp>
        <p:nvSpPr>
          <p:cNvPr id="136" name="Google Shape;136;p26"/>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Lato"/>
                <a:ea typeface="Lato"/>
                <a:cs typeface="Lato"/>
                <a:sym typeface="Lato"/>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37" name="Google Shape;137;p26"/>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chemeClr val="dk1"/>
              </a:buClr>
              <a:buSzPts val="1400"/>
              <a:buFont typeface="Raleway"/>
              <a:buNone/>
              <a:defRPr b="0" i="0" sz="3600" u="none" cap="none" strike="noStrike">
                <a:solidFill>
                  <a:schemeClr val="dk1"/>
                </a:solidFill>
                <a:latin typeface="Raleway"/>
                <a:ea typeface="Raleway"/>
                <a:cs typeface="Raleway"/>
                <a:sym typeface="Raleway"/>
              </a:defRPr>
            </a:lvl1pPr>
            <a:lvl2pPr lvl="1" rtl="0" algn="l">
              <a:lnSpc>
                <a:spcPct val="100000"/>
              </a:lnSpc>
              <a:spcBef>
                <a:spcPts val="0"/>
              </a:spcBef>
              <a:spcAft>
                <a:spcPts val="0"/>
              </a:spcAft>
              <a:buSzPts val="1400"/>
              <a:buNone/>
              <a:defRPr sz="1800"/>
            </a:lvl2pPr>
            <a:lvl3pPr lvl="2" rtl="0" algn="l">
              <a:lnSpc>
                <a:spcPct val="100000"/>
              </a:lnSpc>
              <a:spcBef>
                <a:spcPts val="0"/>
              </a:spcBef>
              <a:spcAft>
                <a:spcPts val="0"/>
              </a:spcAft>
              <a:buSzPts val="1400"/>
              <a:buNone/>
              <a:defRPr sz="1800"/>
            </a:lvl3pPr>
            <a:lvl4pPr lvl="3" rtl="0" algn="l">
              <a:lnSpc>
                <a:spcPct val="100000"/>
              </a:lnSpc>
              <a:spcBef>
                <a:spcPts val="0"/>
              </a:spcBef>
              <a:spcAft>
                <a:spcPts val="0"/>
              </a:spcAft>
              <a:buSzPts val="1400"/>
              <a:buNone/>
              <a:defRPr sz="1800"/>
            </a:lvl4pPr>
            <a:lvl5pPr lvl="4" rtl="0" algn="l">
              <a:lnSpc>
                <a:spcPct val="100000"/>
              </a:lnSpc>
              <a:spcBef>
                <a:spcPts val="0"/>
              </a:spcBef>
              <a:spcAft>
                <a:spcPts val="0"/>
              </a:spcAft>
              <a:buSzPts val="1400"/>
              <a:buNone/>
              <a:defRPr sz="1800"/>
            </a:lvl5pPr>
            <a:lvl6pPr lvl="5" rtl="0" algn="l">
              <a:lnSpc>
                <a:spcPct val="100000"/>
              </a:lnSpc>
              <a:spcBef>
                <a:spcPts val="0"/>
              </a:spcBef>
              <a:spcAft>
                <a:spcPts val="0"/>
              </a:spcAft>
              <a:buSzPts val="1400"/>
              <a:buNone/>
              <a:defRPr sz="1800"/>
            </a:lvl6pPr>
            <a:lvl7pPr lvl="6" rtl="0" algn="l">
              <a:lnSpc>
                <a:spcPct val="100000"/>
              </a:lnSpc>
              <a:spcBef>
                <a:spcPts val="0"/>
              </a:spcBef>
              <a:spcAft>
                <a:spcPts val="0"/>
              </a:spcAft>
              <a:buSzPts val="1400"/>
              <a:buNone/>
              <a:defRPr sz="1800"/>
            </a:lvl7pPr>
            <a:lvl8pPr lvl="7" rtl="0" algn="l">
              <a:lnSpc>
                <a:spcPct val="100000"/>
              </a:lnSpc>
              <a:spcBef>
                <a:spcPts val="0"/>
              </a:spcBef>
              <a:spcAft>
                <a:spcPts val="0"/>
              </a:spcAft>
              <a:buSzPts val="1400"/>
              <a:buNone/>
              <a:defRPr sz="1800"/>
            </a:lvl8pPr>
            <a:lvl9pPr lvl="8" rtl="0" algn="l">
              <a:lnSpc>
                <a:spcPct val="100000"/>
              </a:lnSpc>
              <a:spcBef>
                <a:spcPts val="0"/>
              </a:spcBef>
              <a:spcAft>
                <a:spcPts val="0"/>
              </a:spcAft>
              <a:buSzPts val="1400"/>
              <a:buNone/>
              <a:defRPr sz="1800"/>
            </a:lvl9pPr>
          </a:lstStyle>
          <a:p/>
        </p:txBody>
      </p:sp>
      <p:sp>
        <p:nvSpPr>
          <p:cNvPr id="138" name="Google Shape;138;p26"/>
          <p:cNvSpPr/>
          <p:nvPr/>
        </p:nvSpPr>
        <p:spPr>
          <a:xfrm>
            <a:off x="7356375"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39" name="Google Shape;139;p26"/>
          <p:cNvSpPr/>
          <p:nvPr/>
        </p:nvSpPr>
        <p:spPr>
          <a:xfrm>
            <a:off x="8250320"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40" name="Google Shape;140;p26"/>
          <p:cNvSpPr/>
          <p:nvPr/>
        </p:nvSpPr>
        <p:spPr>
          <a:xfrm>
            <a:off x="9"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41" name="Google Shape;141;p26"/>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142" name="Google Shape;142;p26"/>
          <p:cNvPicPr preferRelativeResize="0"/>
          <p:nvPr/>
        </p:nvPicPr>
        <p:blipFill rotWithShape="1">
          <a:blip r:embed="rId2">
            <a:alphaModFix/>
          </a:blip>
          <a:srcRect b="0" l="0" r="0" t="0"/>
          <a:stretch/>
        </p:blipFill>
        <p:spPr>
          <a:xfrm>
            <a:off x="38101" y="4591410"/>
            <a:ext cx="495300" cy="46954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43" name="Shape 143"/>
        <p:cNvGrpSpPr/>
        <p:nvPr/>
      </p:nvGrpSpPr>
      <p:grpSpPr>
        <a:xfrm>
          <a:off x="0" y="0"/>
          <a:ext cx="0" cy="0"/>
          <a:chOff x="0" y="0"/>
          <a:chExt cx="0" cy="0"/>
        </a:xfrm>
      </p:grpSpPr>
      <p:sp>
        <p:nvSpPr>
          <p:cNvPr id="144" name="Google Shape;144;p27"/>
          <p:cNvSpPr/>
          <p:nvPr/>
        </p:nvSpPr>
        <p:spPr>
          <a:xfrm>
            <a:off x="7356375"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45" name="Google Shape;145;p27"/>
          <p:cNvSpPr/>
          <p:nvPr/>
        </p:nvSpPr>
        <p:spPr>
          <a:xfrm>
            <a:off x="8250320"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46" name="Google Shape;146;p27"/>
          <p:cNvSpPr/>
          <p:nvPr/>
        </p:nvSpPr>
        <p:spPr>
          <a:xfrm>
            <a:off x="9"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47" name="Google Shape;147;p27"/>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148" name="Google Shape;148;p27"/>
          <p:cNvPicPr preferRelativeResize="0"/>
          <p:nvPr/>
        </p:nvPicPr>
        <p:blipFill rotWithShape="1">
          <a:blip r:embed="rId2">
            <a:alphaModFix/>
          </a:blip>
          <a:srcRect b="0" l="0" r="0" t="0"/>
          <a:stretch/>
        </p:blipFill>
        <p:spPr>
          <a:xfrm>
            <a:off x="38101" y="4591410"/>
            <a:ext cx="495300" cy="46954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49" name="Shape 149"/>
        <p:cNvGrpSpPr/>
        <p:nvPr/>
      </p:nvGrpSpPr>
      <p:grpSpPr>
        <a:xfrm>
          <a:off x="0" y="0"/>
          <a:ext cx="0" cy="0"/>
          <a:chOff x="0" y="0"/>
          <a:chExt cx="0" cy="0"/>
        </a:xfrm>
      </p:grpSpPr>
      <p:sp>
        <p:nvSpPr>
          <p:cNvPr id="150" name="Google Shape;150;p28"/>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chemeClr val="dk1"/>
              </a:buClr>
              <a:buSzPts val="1400"/>
              <a:buFont typeface="Raleway"/>
              <a:buNone/>
              <a:defRPr b="0" i="0" sz="3600" u="none" cap="none" strike="noStrike">
                <a:solidFill>
                  <a:schemeClr val="dk1"/>
                </a:solidFill>
                <a:latin typeface="Raleway"/>
                <a:ea typeface="Raleway"/>
                <a:cs typeface="Raleway"/>
                <a:sym typeface="Raleway"/>
              </a:defRPr>
            </a:lvl1pPr>
            <a:lvl2pPr lvl="1" rtl="0" algn="l">
              <a:lnSpc>
                <a:spcPct val="100000"/>
              </a:lnSpc>
              <a:spcBef>
                <a:spcPts val="0"/>
              </a:spcBef>
              <a:spcAft>
                <a:spcPts val="0"/>
              </a:spcAft>
              <a:buSzPts val="1400"/>
              <a:buNone/>
              <a:defRPr sz="1800"/>
            </a:lvl2pPr>
            <a:lvl3pPr lvl="2" rtl="0" algn="l">
              <a:lnSpc>
                <a:spcPct val="100000"/>
              </a:lnSpc>
              <a:spcBef>
                <a:spcPts val="0"/>
              </a:spcBef>
              <a:spcAft>
                <a:spcPts val="0"/>
              </a:spcAft>
              <a:buSzPts val="1400"/>
              <a:buNone/>
              <a:defRPr sz="1800"/>
            </a:lvl3pPr>
            <a:lvl4pPr lvl="3" rtl="0" algn="l">
              <a:lnSpc>
                <a:spcPct val="100000"/>
              </a:lnSpc>
              <a:spcBef>
                <a:spcPts val="0"/>
              </a:spcBef>
              <a:spcAft>
                <a:spcPts val="0"/>
              </a:spcAft>
              <a:buSzPts val="1400"/>
              <a:buNone/>
              <a:defRPr sz="1800"/>
            </a:lvl4pPr>
            <a:lvl5pPr lvl="4" rtl="0" algn="l">
              <a:lnSpc>
                <a:spcPct val="100000"/>
              </a:lnSpc>
              <a:spcBef>
                <a:spcPts val="0"/>
              </a:spcBef>
              <a:spcAft>
                <a:spcPts val="0"/>
              </a:spcAft>
              <a:buSzPts val="1400"/>
              <a:buNone/>
              <a:defRPr sz="1800"/>
            </a:lvl5pPr>
            <a:lvl6pPr lvl="5" rtl="0" algn="l">
              <a:lnSpc>
                <a:spcPct val="100000"/>
              </a:lnSpc>
              <a:spcBef>
                <a:spcPts val="0"/>
              </a:spcBef>
              <a:spcAft>
                <a:spcPts val="0"/>
              </a:spcAft>
              <a:buSzPts val="1400"/>
              <a:buNone/>
              <a:defRPr sz="1800"/>
            </a:lvl6pPr>
            <a:lvl7pPr lvl="6" rtl="0" algn="l">
              <a:lnSpc>
                <a:spcPct val="100000"/>
              </a:lnSpc>
              <a:spcBef>
                <a:spcPts val="0"/>
              </a:spcBef>
              <a:spcAft>
                <a:spcPts val="0"/>
              </a:spcAft>
              <a:buSzPts val="1400"/>
              <a:buNone/>
              <a:defRPr sz="1800"/>
            </a:lvl7pPr>
            <a:lvl8pPr lvl="7" rtl="0" algn="l">
              <a:lnSpc>
                <a:spcPct val="100000"/>
              </a:lnSpc>
              <a:spcBef>
                <a:spcPts val="0"/>
              </a:spcBef>
              <a:spcAft>
                <a:spcPts val="0"/>
              </a:spcAft>
              <a:buSzPts val="1400"/>
              <a:buNone/>
              <a:defRPr sz="1800"/>
            </a:lvl8pPr>
            <a:lvl9pPr lvl="8" rtl="0" algn="l">
              <a:lnSpc>
                <a:spcPct val="100000"/>
              </a:lnSpc>
              <a:spcBef>
                <a:spcPts val="0"/>
              </a:spcBef>
              <a:spcAft>
                <a:spcPts val="0"/>
              </a:spcAft>
              <a:buSzPts val="1400"/>
              <a:buNone/>
              <a:defRPr sz="1800"/>
            </a:lvl9pPr>
          </a:lstStyle>
          <a:p/>
        </p:txBody>
      </p:sp>
      <p:sp>
        <p:nvSpPr>
          <p:cNvPr id="151" name="Google Shape;151;p28"/>
          <p:cNvSpPr txBox="1"/>
          <p:nvPr>
            <p:ph idx="1" type="body"/>
          </p:nvPr>
        </p:nvSpPr>
        <p:spPr>
          <a:xfrm>
            <a:off x="457200" y="1200151"/>
            <a:ext cx="4038600" cy="33945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Lato"/>
                <a:ea typeface="Lato"/>
                <a:cs typeface="Lato"/>
                <a:sym typeface="Lato"/>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Lato"/>
                <a:ea typeface="Lato"/>
                <a:cs typeface="Lato"/>
                <a:sym typeface="Lato"/>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52" name="Google Shape;152;p28"/>
          <p:cNvSpPr txBox="1"/>
          <p:nvPr>
            <p:ph idx="2" type="body"/>
          </p:nvPr>
        </p:nvSpPr>
        <p:spPr>
          <a:xfrm>
            <a:off x="4648200" y="1200151"/>
            <a:ext cx="4038600" cy="33945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1pPr>
            <a:lvl2pPr indent="-381000" lvl="1" marL="9144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2pPr>
            <a:lvl3pPr indent="-355600" lvl="2" marL="1371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Lato"/>
                <a:ea typeface="Lato"/>
                <a:cs typeface="Lato"/>
                <a:sym typeface="Lato"/>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Lato"/>
                <a:ea typeface="Lato"/>
                <a:cs typeface="Lato"/>
                <a:sym typeface="Lato"/>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53" name="Google Shape;153;p28"/>
          <p:cNvSpPr/>
          <p:nvPr/>
        </p:nvSpPr>
        <p:spPr>
          <a:xfrm>
            <a:off x="7356375"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54" name="Google Shape;154;p28"/>
          <p:cNvSpPr/>
          <p:nvPr/>
        </p:nvSpPr>
        <p:spPr>
          <a:xfrm>
            <a:off x="8250320"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55" name="Google Shape;155;p28"/>
          <p:cNvSpPr/>
          <p:nvPr/>
        </p:nvSpPr>
        <p:spPr>
          <a:xfrm>
            <a:off x="9"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56" name="Google Shape;156;p28"/>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157" name="Google Shape;157;p28"/>
          <p:cNvPicPr preferRelativeResize="0"/>
          <p:nvPr/>
        </p:nvPicPr>
        <p:blipFill rotWithShape="1">
          <a:blip r:embed="rId2">
            <a:alphaModFix/>
          </a:blip>
          <a:srcRect b="0" l="0" r="0" t="0"/>
          <a:stretch/>
        </p:blipFill>
        <p:spPr>
          <a:xfrm>
            <a:off x="38101" y="4591410"/>
            <a:ext cx="495300" cy="46954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58" name="Shape 158"/>
        <p:cNvGrpSpPr/>
        <p:nvPr/>
      </p:nvGrpSpPr>
      <p:grpSpPr>
        <a:xfrm>
          <a:off x="0" y="0"/>
          <a:ext cx="0" cy="0"/>
          <a:chOff x="0" y="0"/>
          <a:chExt cx="0" cy="0"/>
        </a:xfrm>
      </p:grpSpPr>
      <p:sp>
        <p:nvSpPr>
          <p:cNvPr id="159" name="Google Shape;159;p29"/>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chemeClr val="dk1"/>
              </a:buClr>
              <a:buSzPts val="1400"/>
              <a:buFont typeface="Raleway"/>
              <a:buNone/>
              <a:defRPr b="0" i="0" sz="3600" u="none" cap="none" strike="noStrike">
                <a:solidFill>
                  <a:schemeClr val="dk1"/>
                </a:solidFill>
                <a:latin typeface="Raleway"/>
                <a:ea typeface="Raleway"/>
                <a:cs typeface="Raleway"/>
                <a:sym typeface="Raleway"/>
              </a:defRPr>
            </a:lvl1pPr>
            <a:lvl2pPr lvl="1" rtl="0" algn="l">
              <a:lnSpc>
                <a:spcPct val="100000"/>
              </a:lnSpc>
              <a:spcBef>
                <a:spcPts val="0"/>
              </a:spcBef>
              <a:spcAft>
                <a:spcPts val="0"/>
              </a:spcAft>
              <a:buSzPts val="1400"/>
              <a:buNone/>
              <a:defRPr sz="1800"/>
            </a:lvl2pPr>
            <a:lvl3pPr lvl="2" rtl="0" algn="l">
              <a:lnSpc>
                <a:spcPct val="100000"/>
              </a:lnSpc>
              <a:spcBef>
                <a:spcPts val="0"/>
              </a:spcBef>
              <a:spcAft>
                <a:spcPts val="0"/>
              </a:spcAft>
              <a:buSzPts val="1400"/>
              <a:buNone/>
              <a:defRPr sz="1800"/>
            </a:lvl3pPr>
            <a:lvl4pPr lvl="3" rtl="0" algn="l">
              <a:lnSpc>
                <a:spcPct val="100000"/>
              </a:lnSpc>
              <a:spcBef>
                <a:spcPts val="0"/>
              </a:spcBef>
              <a:spcAft>
                <a:spcPts val="0"/>
              </a:spcAft>
              <a:buSzPts val="1400"/>
              <a:buNone/>
              <a:defRPr sz="1800"/>
            </a:lvl4pPr>
            <a:lvl5pPr lvl="4" rtl="0" algn="l">
              <a:lnSpc>
                <a:spcPct val="100000"/>
              </a:lnSpc>
              <a:spcBef>
                <a:spcPts val="0"/>
              </a:spcBef>
              <a:spcAft>
                <a:spcPts val="0"/>
              </a:spcAft>
              <a:buSzPts val="1400"/>
              <a:buNone/>
              <a:defRPr sz="1800"/>
            </a:lvl5pPr>
            <a:lvl6pPr lvl="5" rtl="0" algn="l">
              <a:lnSpc>
                <a:spcPct val="100000"/>
              </a:lnSpc>
              <a:spcBef>
                <a:spcPts val="0"/>
              </a:spcBef>
              <a:spcAft>
                <a:spcPts val="0"/>
              </a:spcAft>
              <a:buSzPts val="1400"/>
              <a:buNone/>
              <a:defRPr sz="1800"/>
            </a:lvl6pPr>
            <a:lvl7pPr lvl="6" rtl="0" algn="l">
              <a:lnSpc>
                <a:spcPct val="100000"/>
              </a:lnSpc>
              <a:spcBef>
                <a:spcPts val="0"/>
              </a:spcBef>
              <a:spcAft>
                <a:spcPts val="0"/>
              </a:spcAft>
              <a:buSzPts val="1400"/>
              <a:buNone/>
              <a:defRPr sz="1800"/>
            </a:lvl7pPr>
            <a:lvl8pPr lvl="7" rtl="0" algn="l">
              <a:lnSpc>
                <a:spcPct val="100000"/>
              </a:lnSpc>
              <a:spcBef>
                <a:spcPts val="0"/>
              </a:spcBef>
              <a:spcAft>
                <a:spcPts val="0"/>
              </a:spcAft>
              <a:buSzPts val="1400"/>
              <a:buNone/>
              <a:defRPr sz="1800"/>
            </a:lvl8pPr>
            <a:lvl9pPr lvl="8" rtl="0" algn="l">
              <a:lnSpc>
                <a:spcPct val="100000"/>
              </a:lnSpc>
              <a:spcBef>
                <a:spcPts val="0"/>
              </a:spcBef>
              <a:spcAft>
                <a:spcPts val="0"/>
              </a:spcAft>
              <a:buSzPts val="1400"/>
              <a:buNone/>
              <a:defRPr sz="1800"/>
            </a:lvl9pPr>
          </a:lstStyle>
          <a:p/>
        </p:txBody>
      </p:sp>
      <p:sp>
        <p:nvSpPr>
          <p:cNvPr id="160" name="Google Shape;160;p29"/>
          <p:cNvSpPr/>
          <p:nvPr/>
        </p:nvSpPr>
        <p:spPr>
          <a:xfrm>
            <a:off x="7356375"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61" name="Google Shape;161;p29"/>
          <p:cNvSpPr/>
          <p:nvPr/>
        </p:nvSpPr>
        <p:spPr>
          <a:xfrm>
            <a:off x="8250320"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62" name="Google Shape;162;p29"/>
          <p:cNvSpPr/>
          <p:nvPr/>
        </p:nvSpPr>
        <p:spPr>
          <a:xfrm>
            <a:off x="9"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63" name="Google Shape;163;p29"/>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164" name="Google Shape;164;p29"/>
          <p:cNvPicPr preferRelativeResize="0"/>
          <p:nvPr/>
        </p:nvPicPr>
        <p:blipFill rotWithShape="1">
          <a:blip r:embed="rId2">
            <a:alphaModFix/>
          </a:blip>
          <a:srcRect b="0" l="0" r="0" t="0"/>
          <a:stretch/>
        </p:blipFill>
        <p:spPr>
          <a:xfrm>
            <a:off x="38101" y="4591410"/>
            <a:ext cx="495300" cy="46954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1 column">
  <p:cSld name="Title + 1 column">
    <p:spTree>
      <p:nvGrpSpPr>
        <p:cNvPr id="165" name="Shape 165"/>
        <p:cNvGrpSpPr/>
        <p:nvPr/>
      </p:nvGrpSpPr>
      <p:grpSpPr>
        <a:xfrm>
          <a:off x="0" y="0"/>
          <a:ext cx="0" cy="0"/>
          <a:chOff x="0" y="0"/>
          <a:chExt cx="0" cy="0"/>
        </a:xfrm>
      </p:grpSpPr>
      <p:sp>
        <p:nvSpPr>
          <p:cNvPr id="166" name="Google Shape;166;p30"/>
          <p:cNvSpPr txBox="1"/>
          <p:nvPr>
            <p:ph type="title"/>
          </p:nvPr>
        </p:nvSpPr>
        <p:spPr>
          <a:xfrm>
            <a:off x="893700" y="205988"/>
            <a:ext cx="6462600" cy="8574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rgbClr val="0D0D0D"/>
              </a:buClr>
              <a:buSzPts val="1400"/>
              <a:buFont typeface="Raleway"/>
              <a:buNone/>
              <a:defRPr b="0" i="0" sz="3600" u="none" cap="none" strike="noStrike">
                <a:solidFill>
                  <a:srgbClr val="0D0D0D"/>
                </a:solidFill>
                <a:latin typeface="Raleway"/>
                <a:ea typeface="Raleway"/>
                <a:cs typeface="Raleway"/>
                <a:sym typeface="Raleway"/>
              </a:defRPr>
            </a:lvl1pPr>
            <a:lvl2pPr lvl="1" rtl="0" algn="l">
              <a:lnSpc>
                <a:spcPct val="100000"/>
              </a:lnSpc>
              <a:spcBef>
                <a:spcPts val="0"/>
              </a:spcBef>
              <a:spcAft>
                <a:spcPts val="0"/>
              </a:spcAft>
              <a:buSzPts val="1400"/>
              <a:buNone/>
              <a:defRPr sz="1800"/>
            </a:lvl2pPr>
            <a:lvl3pPr lvl="2" rtl="0" algn="l">
              <a:lnSpc>
                <a:spcPct val="100000"/>
              </a:lnSpc>
              <a:spcBef>
                <a:spcPts val="0"/>
              </a:spcBef>
              <a:spcAft>
                <a:spcPts val="0"/>
              </a:spcAft>
              <a:buSzPts val="1400"/>
              <a:buNone/>
              <a:defRPr sz="1800"/>
            </a:lvl3pPr>
            <a:lvl4pPr lvl="3" rtl="0" algn="l">
              <a:lnSpc>
                <a:spcPct val="100000"/>
              </a:lnSpc>
              <a:spcBef>
                <a:spcPts val="0"/>
              </a:spcBef>
              <a:spcAft>
                <a:spcPts val="0"/>
              </a:spcAft>
              <a:buSzPts val="1400"/>
              <a:buNone/>
              <a:defRPr sz="1800"/>
            </a:lvl4pPr>
            <a:lvl5pPr lvl="4" rtl="0" algn="l">
              <a:lnSpc>
                <a:spcPct val="100000"/>
              </a:lnSpc>
              <a:spcBef>
                <a:spcPts val="0"/>
              </a:spcBef>
              <a:spcAft>
                <a:spcPts val="0"/>
              </a:spcAft>
              <a:buSzPts val="1400"/>
              <a:buNone/>
              <a:defRPr sz="1800"/>
            </a:lvl5pPr>
            <a:lvl6pPr lvl="5" rtl="0" algn="l">
              <a:lnSpc>
                <a:spcPct val="100000"/>
              </a:lnSpc>
              <a:spcBef>
                <a:spcPts val="0"/>
              </a:spcBef>
              <a:spcAft>
                <a:spcPts val="0"/>
              </a:spcAft>
              <a:buSzPts val="1400"/>
              <a:buNone/>
              <a:defRPr sz="1800"/>
            </a:lvl6pPr>
            <a:lvl7pPr lvl="6" rtl="0" algn="l">
              <a:lnSpc>
                <a:spcPct val="100000"/>
              </a:lnSpc>
              <a:spcBef>
                <a:spcPts val="0"/>
              </a:spcBef>
              <a:spcAft>
                <a:spcPts val="0"/>
              </a:spcAft>
              <a:buSzPts val="1400"/>
              <a:buNone/>
              <a:defRPr sz="1800"/>
            </a:lvl7pPr>
            <a:lvl8pPr lvl="7" rtl="0" algn="l">
              <a:lnSpc>
                <a:spcPct val="100000"/>
              </a:lnSpc>
              <a:spcBef>
                <a:spcPts val="0"/>
              </a:spcBef>
              <a:spcAft>
                <a:spcPts val="0"/>
              </a:spcAft>
              <a:buSzPts val="1400"/>
              <a:buNone/>
              <a:defRPr sz="1800"/>
            </a:lvl8pPr>
            <a:lvl9pPr lvl="8" rtl="0" algn="l">
              <a:lnSpc>
                <a:spcPct val="100000"/>
              </a:lnSpc>
              <a:spcBef>
                <a:spcPts val="0"/>
              </a:spcBef>
              <a:spcAft>
                <a:spcPts val="0"/>
              </a:spcAft>
              <a:buSzPts val="1400"/>
              <a:buNone/>
              <a:defRPr sz="1800"/>
            </a:lvl9pPr>
          </a:lstStyle>
          <a:p/>
        </p:txBody>
      </p:sp>
      <p:sp>
        <p:nvSpPr>
          <p:cNvPr id="167" name="Google Shape;167;p30"/>
          <p:cNvSpPr/>
          <p:nvPr/>
        </p:nvSpPr>
        <p:spPr>
          <a:xfrm>
            <a:off x="7356375"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68" name="Google Shape;168;p30"/>
          <p:cNvSpPr/>
          <p:nvPr/>
        </p:nvSpPr>
        <p:spPr>
          <a:xfrm>
            <a:off x="8250320"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69" name="Google Shape;169;p30"/>
          <p:cNvSpPr/>
          <p:nvPr/>
        </p:nvSpPr>
        <p:spPr>
          <a:xfrm>
            <a:off x="9"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70" name="Google Shape;170;p30"/>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71" name="Google Shape;171;p30"/>
          <p:cNvSpPr txBox="1"/>
          <p:nvPr>
            <p:ph idx="1" type="body"/>
          </p:nvPr>
        </p:nvSpPr>
        <p:spPr>
          <a:xfrm>
            <a:off x="893700" y="1373592"/>
            <a:ext cx="6462600" cy="35523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0"/>
              </a:spcBef>
              <a:spcAft>
                <a:spcPts val="0"/>
              </a:spcAft>
              <a:buClr>
                <a:srgbClr val="0D0D0D"/>
              </a:buClr>
              <a:buSzPts val="3200"/>
              <a:buFont typeface="Arial"/>
              <a:buChar char="•"/>
              <a:defRPr b="0" i="0" sz="3200" u="none" cap="none" strike="noStrike">
                <a:solidFill>
                  <a:srgbClr val="0D0D0D"/>
                </a:solidFill>
                <a:latin typeface="Lato"/>
                <a:ea typeface="Lato"/>
                <a:cs typeface="Lato"/>
                <a:sym typeface="Lato"/>
              </a:defRPr>
            </a:lvl1pPr>
            <a:lvl2pPr indent="-406400" lvl="1" marL="9144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2pPr>
            <a:lvl3pPr indent="-381000" lvl="2" marL="1371600" marR="0" rtl="0" algn="l">
              <a:lnSpc>
                <a:spcPct val="100000"/>
              </a:lnSpc>
              <a:spcBef>
                <a:spcPts val="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3pPr>
            <a:lvl4pPr indent="-355600" lvl="3" marL="18288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4pPr>
            <a:lvl5pPr indent="-355600" lvl="4" marL="22860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5pPr>
            <a:lvl6pPr indent="-355600" lvl="5" marL="27432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ubtitle">
  <p:cSld name="Subtitle">
    <p:spTree>
      <p:nvGrpSpPr>
        <p:cNvPr id="172" name="Shape 172"/>
        <p:cNvGrpSpPr/>
        <p:nvPr/>
      </p:nvGrpSpPr>
      <p:grpSpPr>
        <a:xfrm>
          <a:off x="0" y="0"/>
          <a:ext cx="0" cy="0"/>
          <a:chOff x="0" y="0"/>
          <a:chExt cx="0" cy="0"/>
        </a:xfrm>
      </p:grpSpPr>
      <p:sp>
        <p:nvSpPr>
          <p:cNvPr id="173" name="Google Shape;173;p31"/>
          <p:cNvSpPr txBox="1"/>
          <p:nvPr>
            <p:ph type="ctrTitle"/>
          </p:nvPr>
        </p:nvSpPr>
        <p:spPr>
          <a:xfrm>
            <a:off x="685800" y="1583342"/>
            <a:ext cx="7772400" cy="1159800"/>
          </a:xfrm>
          <a:prstGeom prst="rect">
            <a:avLst/>
          </a:prstGeom>
          <a:noFill/>
          <a:ln>
            <a:noFill/>
          </a:ln>
        </p:spPr>
        <p:txBody>
          <a:bodyPr anchorCtr="0" anchor="b" bIns="91425" lIns="91425" spcFirstLastPara="1" rIns="91425" wrap="square" tIns="91425">
            <a:noAutofit/>
          </a:bodyPr>
          <a:lstStyle>
            <a:lvl1pPr lvl="0" marR="0" rtl="0" algn="ctr">
              <a:lnSpc>
                <a:spcPct val="100000"/>
              </a:lnSpc>
              <a:spcBef>
                <a:spcPts val="0"/>
              </a:spcBef>
              <a:spcAft>
                <a:spcPts val="0"/>
              </a:spcAft>
              <a:buClr>
                <a:srgbClr val="FFFFFF"/>
              </a:buClr>
              <a:buSzPts val="1400"/>
              <a:buFont typeface="Raleway"/>
              <a:buNone/>
              <a:defRPr b="0" i="0" sz="4800" u="none" cap="none" strike="noStrike">
                <a:solidFill>
                  <a:srgbClr val="FFFFFF"/>
                </a:solidFill>
                <a:latin typeface="Raleway"/>
                <a:ea typeface="Raleway"/>
                <a:cs typeface="Raleway"/>
                <a:sym typeface="Raleway"/>
              </a:defRPr>
            </a:lvl1pPr>
            <a:lvl2pPr lvl="1" rtl="0" algn="ctr">
              <a:lnSpc>
                <a:spcPct val="100000"/>
              </a:lnSpc>
              <a:spcBef>
                <a:spcPts val="0"/>
              </a:spcBef>
              <a:spcAft>
                <a:spcPts val="0"/>
              </a:spcAft>
              <a:buSzPts val="1400"/>
              <a:buNone/>
              <a:defRPr sz="4800">
                <a:solidFill>
                  <a:srgbClr val="FFFFFF"/>
                </a:solidFill>
              </a:defRPr>
            </a:lvl2pPr>
            <a:lvl3pPr lvl="2" rtl="0" algn="ctr">
              <a:lnSpc>
                <a:spcPct val="100000"/>
              </a:lnSpc>
              <a:spcBef>
                <a:spcPts val="0"/>
              </a:spcBef>
              <a:spcAft>
                <a:spcPts val="0"/>
              </a:spcAft>
              <a:buSzPts val="1400"/>
              <a:buNone/>
              <a:defRPr sz="4800">
                <a:solidFill>
                  <a:srgbClr val="FFFFFF"/>
                </a:solidFill>
              </a:defRPr>
            </a:lvl3pPr>
            <a:lvl4pPr lvl="3" rtl="0" algn="ctr">
              <a:lnSpc>
                <a:spcPct val="100000"/>
              </a:lnSpc>
              <a:spcBef>
                <a:spcPts val="0"/>
              </a:spcBef>
              <a:spcAft>
                <a:spcPts val="0"/>
              </a:spcAft>
              <a:buSzPts val="1400"/>
              <a:buNone/>
              <a:defRPr sz="4800">
                <a:solidFill>
                  <a:srgbClr val="FFFFFF"/>
                </a:solidFill>
              </a:defRPr>
            </a:lvl4pPr>
            <a:lvl5pPr lvl="4" rtl="0" algn="ctr">
              <a:lnSpc>
                <a:spcPct val="100000"/>
              </a:lnSpc>
              <a:spcBef>
                <a:spcPts val="0"/>
              </a:spcBef>
              <a:spcAft>
                <a:spcPts val="0"/>
              </a:spcAft>
              <a:buSzPts val="1400"/>
              <a:buNone/>
              <a:defRPr sz="4800">
                <a:solidFill>
                  <a:srgbClr val="FFFFFF"/>
                </a:solidFill>
              </a:defRPr>
            </a:lvl5pPr>
            <a:lvl6pPr lvl="5" rtl="0" algn="ctr">
              <a:lnSpc>
                <a:spcPct val="100000"/>
              </a:lnSpc>
              <a:spcBef>
                <a:spcPts val="0"/>
              </a:spcBef>
              <a:spcAft>
                <a:spcPts val="0"/>
              </a:spcAft>
              <a:buSzPts val="1400"/>
              <a:buNone/>
              <a:defRPr sz="4800">
                <a:solidFill>
                  <a:srgbClr val="FFFFFF"/>
                </a:solidFill>
              </a:defRPr>
            </a:lvl6pPr>
            <a:lvl7pPr lvl="6" rtl="0" algn="ctr">
              <a:lnSpc>
                <a:spcPct val="100000"/>
              </a:lnSpc>
              <a:spcBef>
                <a:spcPts val="0"/>
              </a:spcBef>
              <a:spcAft>
                <a:spcPts val="0"/>
              </a:spcAft>
              <a:buSzPts val="1400"/>
              <a:buNone/>
              <a:defRPr sz="4800">
                <a:solidFill>
                  <a:srgbClr val="FFFFFF"/>
                </a:solidFill>
              </a:defRPr>
            </a:lvl7pPr>
            <a:lvl8pPr lvl="7" rtl="0" algn="ctr">
              <a:lnSpc>
                <a:spcPct val="100000"/>
              </a:lnSpc>
              <a:spcBef>
                <a:spcPts val="0"/>
              </a:spcBef>
              <a:spcAft>
                <a:spcPts val="0"/>
              </a:spcAft>
              <a:buSzPts val="1400"/>
              <a:buNone/>
              <a:defRPr sz="4800">
                <a:solidFill>
                  <a:srgbClr val="FFFFFF"/>
                </a:solidFill>
              </a:defRPr>
            </a:lvl8pPr>
            <a:lvl9pPr lvl="8" rtl="0" algn="ctr">
              <a:lnSpc>
                <a:spcPct val="100000"/>
              </a:lnSpc>
              <a:spcBef>
                <a:spcPts val="0"/>
              </a:spcBef>
              <a:spcAft>
                <a:spcPts val="0"/>
              </a:spcAft>
              <a:buSzPts val="1400"/>
              <a:buNone/>
              <a:defRPr sz="4800">
                <a:solidFill>
                  <a:srgbClr val="FFFFFF"/>
                </a:solidFill>
              </a:defRPr>
            </a:lvl9pPr>
          </a:lstStyle>
          <a:p/>
        </p:txBody>
      </p:sp>
      <p:sp>
        <p:nvSpPr>
          <p:cNvPr id="174" name="Google Shape;174;p31"/>
          <p:cNvSpPr txBox="1"/>
          <p:nvPr>
            <p:ph idx="1" type="subTitle"/>
          </p:nvPr>
        </p:nvSpPr>
        <p:spPr>
          <a:xfrm>
            <a:off x="685800" y="2840053"/>
            <a:ext cx="7772400" cy="7848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rgbClr val="FFFFFF"/>
              </a:buClr>
              <a:buSzPts val="3200"/>
              <a:buFont typeface="Arial"/>
              <a:buNone/>
              <a:defRPr b="1" i="0" sz="2400" u="none" cap="none" strike="noStrike">
                <a:solidFill>
                  <a:srgbClr val="FFFFFF"/>
                </a:solidFill>
                <a:latin typeface="Lato"/>
                <a:ea typeface="Lato"/>
                <a:cs typeface="Lato"/>
                <a:sym typeface="Lato"/>
              </a:defRPr>
            </a:lvl1pPr>
            <a:lvl2pPr lvl="1" marR="0" rtl="0" algn="ctr">
              <a:lnSpc>
                <a:spcPct val="100000"/>
              </a:lnSpc>
              <a:spcBef>
                <a:spcPts val="0"/>
              </a:spcBef>
              <a:spcAft>
                <a:spcPts val="0"/>
              </a:spcAft>
              <a:buClr>
                <a:srgbClr val="FFFFFF"/>
              </a:buClr>
              <a:buSzPts val="2800"/>
              <a:buFont typeface="Arial"/>
              <a:buNone/>
              <a:defRPr b="1" i="0" sz="2800" u="none" cap="none" strike="noStrike">
                <a:solidFill>
                  <a:srgbClr val="FFFFFF"/>
                </a:solidFill>
                <a:latin typeface="Lato"/>
                <a:ea typeface="Lato"/>
                <a:cs typeface="Lato"/>
                <a:sym typeface="Lato"/>
              </a:defRPr>
            </a:lvl2pPr>
            <a:lvl3pPr lvl="2" marR="0" rtl="0" algn="ctr">
              <a:lnSpc>
                <a:spcPct val="100000"/>
              </a:lnSpc>
              <a:spcBef>
                <a:spcPts val="0"/>
              </a:spcBef>
              <a:spcAft>
                <a:spcPts val="0"/>
              </a:spcAft>
              <a:buClr>
                <a:srgbClr val="FFFFFF"/>
              </a:buClr>
              <a:buSzPts val="2400"/>
              <a:buFont typeface="Arial"/>
              <a:buNone/>
              <a:defRPr b="1" i="0" sz="2400" u="none" cap="none" strike="noStrike">
                <a:solidFill>
                  <a:srgbClr val="FFFFFF"/>
                </a:solidFill>
                <a:latin typeface="Lato"/>
                <a:ea typeface="Lato"/>
                <a:cs typeface="Lato"/>
                <a:sym typeface="Lato"/>
              </a:defRPr>
            </a:lvl3pPr>
            <a:lvl4pPr lvl="3" marR="0" rtl="0" algn="ctr">
              <a:lnSpc>
                <a:spcPct val="100000"/>
              </a:lnSpc>
              <a:spcBef>
                <a:spcPts val="0"/>
              </a:spcBef>
              <a:spcAft>
                <a:spcPts val="0"/>
              </a:spcAft>
              <a:buClr>
                <a:srgbClr val="FFFFFF"/>
              </a:buClr>
              <a:buSzPts val="2000"/>
              <a:buFont typeface="Arial"/>
              <a:buNone/>
              <a:defRPr b="1" i="0" sz="2400" u="none" cap="none" strike="noStrike">
                <a:solidFill>
                  <a:srgbClr val="FFFFFF"/>
                </a:solidFill>
                <a:latin typeface="Lato"/>
                <a:ea typeface="Lato"/>
                <a:cs typeface="Lato"/>
                <a:sym typeface="Lato"/>
              </a:defRPr>
            </a:lvl4pPr>
            <a:lvl5pPr lvl="4" marR="0" rtl="0" algn="ctr">
              <a:lnSpc>
                <a:spcPct val="100000"/>
              </a:lnSpc>
              <a:spcBef>
                <a:spcPts val="0"/>
              </a:spcBef>
              <a:spcAft>
                <a:spcPts val="0"/>
              </a:spcAft>
              <a:buClr>
                <a:srgbClr val="FFFFFF"/>
              </a:buClr>
              <a:buSzPts val="2000"/>
              <a:buFont typeface="Arial"/>
              <a:buNone/>
              <a:defRPr b="1" i="0" sz="2400" u="none" cap="none" strike="noStrike">
                <a:solidFill>
                  <a:srgbClr val="FFFFFF"/>
                </a:solidFill>
                <a:latin typeface="Lato"/>
                <a:ea typeface="Lato"/>
                <a:cs typeface="Lato"/>
                <a:sym typeface="Lato"/>
              </a:defRPr>
            </a:lvl5pPr>
            <a:lvl6pPr lvl="5" marR="0" rtl="0" algn="ctr">
              <a:lnSpc>
                <a:spcPct val="100000"/>
              </a:lnSpc>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6pPr>
            <a:lvl7pPr lvl="6" marR="0" rtl="0" algn="ctr">
              <a:lnSpc>
                <a:spcPct val="100000"/>
              </a:lnSpc>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7pPr>
            <a:lvl8pPr lvl="7" marR="0" rtl="0" algn="ctr">
              <a:lnSpc>
                <a:spcPct val="100000"/>
              </a:lnSpc>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8pPr>
            <a:lvl9pPr lvl="8" marR="0" rtl="0" algn="ctr">
              <a:lnSpc>
                <a:spcPct val="100000"/>
              </a:lnSpc>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and Content">
  <p:cSld name="1_Title and Content">
    <p:spTree>
      <p:nvGrpSpPr>
        <p:cNvPr id="175" name="Shape 175"/>
        <p:cNvGrpSpPr/>
        <p:nvPr/>
      </p:nvGrpSpPr>
      <p:grpSpPr>
        <a:xfrm>
          <a:off x="0" y="0"/>
          <a:ext cx="0" cy="0"/>
          <a:chOff x="0" y="0"/>
          <a:chExt cx="0" cy="0"/>
        </a:xfrm>
      </p:grpSpPr>
      <p:sp>
        <p:nvSpPr>
          <p:cNvPr id="176" name="Google Shape;176;p32"/>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Lato"/>
                <a:ea typeface="Lato"/>
                <a:cs typeface="Lato"/>
                <a:sym typeface="Lato"/>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77" name="Google Shape;177;p32"/>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chemeClr val="dk1"/>
              </a:buClr>
              <a:buSzPts val="1400"/>
              <a:buFont typeface="Raleway"/>
              <a:buNone/>
              <a:defRPr b="0" i="0" sz="3600" u="none" cap="none" strike="noStrike">
                <a:solidFill>
                  <a:schemeClr val="dk1"/>
                </a:solidFill>
                <a:latin typeface="Raleway"/>
                <a:ea typeface="Raleway"/>
                <a:cs typeface="Raleway"/>
                <a:sym typeface="Raleway"/>
              </a:defRPr>
            </a:lvl1pPr>
            <a:lvl2pPr lvl="1" rtl="0" algn="l">
              <a:lnSpc>
                <a:spcPct val="100000"/>
              </a:lnSpc>
              <a:spcBef>
                <a:spcPts val="0"/>
              </a:spcBef>
              <a:spcAft>
                <a:spcPts val="0"/>
              </a:spcAft>
              <a:buSzPts val="1400"/>
              <a:buNone/>
              <a:defRPr sz="1800"/>
            </a:lvl2pPr>
            <a:lvl3pPr lvl="2" rtl="0" algn="l">
              <a:lnSpc>
                <a:spcPct val="100000"/>
              </a:lnSpc>
              <a:spcBef>
                <a:spcPts val="0"/>
              </a:spcBef>
              <a:spcAft>
                <a:spcPts val="0"/>
              </a:spcAft>
              <a:buSzPts val="1400"/>
              <a:buNone/>
              <a:defRPr sz="1800"/>
            </a:lvl3pPr>
            <a:lvl4pPr lvl="3" rtl="0" algn="l">
              <a:lnSpc>
                <a:spcPct val="100000"/>
              </a:lnSpc>
              <a:spcBef>
                <a:spcPts val="0"/>
              </a:spcBef>
              <a:spcAft>
                <a:spcPts val="0"/>
              </a:spcAft>
              <a:buSzPts val="1400"/>
              <a:buNone/>
              <a:defRPr sz="1800"/>
            </a:lvl4pPr>
            <a:lvl5pPr lvl="4" rtl="0" algn="l">
              <a:lnSpc>
                <a:spcPct val="100000"/>
              </a:lnSpc>
              <a:spcBef>
                <a:spcPts val="0"/>
              </a:spcBef>
              <a:spcAft>
                <a:spcPts val="0"/>
              </a:spcAft>
              <a:buSzPts val="1400"/>
              <a:buNone/>
              <a:defRPr sz="1800"/>
            </a:lvl5pPr>
            <a:lvl6pPr lvl="5" rtl="0" algn="l">
              <a:lnSpc>
                <a:spcPct val="100000"/>
              </a:lnSpc>
              <a:spcBef>
                <a:spcPts val="0"/>
              </a:spcBef>
              <a:spcAft>
                <a:spcPts val="0"/>
              </a:spcAft>
              <a:buSzPts val="1400"/>
              <a:buNone/>
              <a:defRPr sz="1800"/>
            </a:lvl6pPr>
            <a:lvl7pPr lvl="6" rtl="0" algn="l">
              <a:lnSpc>
                <a:spcPct val="100000"/>
              </a:lnSpc>
              <a:spcBef>
                <a:spcPts val="0"/>
              </a:spcBef>
              <a:spcAft>
                <a:spcPts val="0"/>
              </a:spcAft>
              <a:buSzPts val="1400"/>
              <a:buNone/>
              <a:defRPr sz="1800"/>
            </a:lvl7pPr>
            <a:lvl8pPr lvl="7" rtl="0" algn="l">
              <a:lnSpc>
                <a:spcPct val="100000"/>
              </a:lnSpc>
              <a:spcBef>
                <a:spcPts val="0"/>
              </a:spcBef>
              <a:spcAft>
                <a:spcPts val="0"/>
              </a:spcAft>
              <a:buSzPts val="1400"/>
              <a:buNone/>
              <a:defRPr sz="1800"/>
            </a:lvl8pPr>
            <a:lvl9pPr lvl="8" rtl="0" algn="l">
              <a:lnSpc>
                <a:spcPct val="100000"/>
              </a:lnSpc>
              <a:spcBef>
                <a:spcPts val="0"/>
              </a:spcBef>
              <a:spcAft>
                <a:spcPts val="0"/>
              </a:spcAft>
              <a:buSzPts val="1400"/>
              <a:buNone/>
              <a:defRPr sz="1800"/>
            </a:lvl9pPr>
          </a:lstStyle>
          <a:p/>
        </p:txBody>
      </p:sp>
      <p:sp>
        <p:nvSpPr>
          <p:cNvPr id="178" name="Google Shape;178;p32"/>
          <p:cNvSpPr/>
          <p:nvPr/>
        </p:nvSpPr>
        <p:spPr>
          <a:xfrm>
            <a:off x="7356371"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79" name="Google Shape;179;p32"/>
          <p:cNvSpPr/>
          <p:nvPr/>
        </p:nvSpPr>
        <p:spPr>
          <a:xfrm>
            <a:off x="8250316"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80" name="Google Shape;180;p32"/>
          <p:cNvSpPr/>
          <p:nvPr/>
        </p:nvSpPr>
        <p:spPr>
          <a:xfrm>
            <a:off x="5"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81" name="Google Shape;181;p32"/>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182" name="Google Shape;182;p32"/>
          <p:cNvPicPr preferRelativeResize="0"/>
          <p:nvPr/>
        </p:nvPicPr>
        <p:blipFill rotWithShape="1">
          <a:blip r:embed="rId2">
            <a:alphaModFix/>
          </a:blip>
          <a:srcRect b="0" l="0" r="0" t="0"/>
          <a:stretch/>
        </p:blipFill>
        <p:spPr>
          <a:xfrm>
            <a:off x="38101" y="4591410"/>
            <a:ext cx="495300" cy="46954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 1 column">
  <p:cSld name="1_Title + 1 column">
    <p:spTree>
      <p:nvGrpSpPr>
        <p:cNvPr id="183" name="Shape 183"/>
        <p:cNvGrpSpPr/>
        <p:nvPr/>
      </p:nvGrpSpPr>
      <p:grpSpPr>
        <a:xfrm>
          <a:off x="0" y="0"/>
          <a:ext cx="0" cy="0"/>
          <a:chOff x="0" y="0"/>
          <a:chExt cx="0" cy="0"/>
        </a:xfrm>
      </p:grpSpPr>
      <p:sp>
        <p:nvSpPr>
          <p:cNvPr id="184" name="Google Shape;184;p33"/>
          <p:cNvSpPr txBox="1"/>
          <p:nvPr>
            <p:ph type="title"/>
          </p:nvPr>
        </p:nvSpPr>
        <p:spPr>
          <a:xfrm>
            <a:off x="893700" y="205988"/>
            <a:ext cx="6462600" cy="8574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rgbClr val="0D0D0D"/>
              </a:buClr>
              <a:buSzPts val="1400"/>
              <a:buFont typeface="Raleway"/>
              <a:buNone/>
              <a:defRPr b="0" i="0" sz="3600" u="none" cap="none" strike="noStrike">
                <a:solidFill>
                  <a:srgbClr val="0D0D0D"/>
                </a:solidFill>
                <a:latin typeface="Raleway"/>
                <a:ea typeface="Raleway"/>
                <a:cs typeface="Raleway"/>
                <a:sym typeface="Raleway"/>
              </a:defRPr>
            </a:lvl1pPr>
            <a:lvl2pPr lvl="1" rtl="0" algn="l">
              <a:lnSpc>
                <a:spcPct val="100000"/>
              </a:lnSpc>
              <a:spcBef>
                <a:spcPts val="0"/>
              </a:spcBef>
              <a:spcAft>
                <a:spcPts val="0"/>
              </a:spcAft>
              <a:buSzPts val="1400"/>
              <a:buNone/>
              <a:defRPr sz="1800"/>
            </a:lvl2pPr>
            <a:lvl3pPr lvl="2" rtl="0" algn="l">
              <a:lnSpc>
                <a:spcPct val="100000"/>
              </a:lnSpc>
              <a:spcBef>
                <a:spcPts val="0"/>
              </a:spcBef>
              <a:spcAft>
                <a:spcPts val="0"/>
              </a:spcAft>
              <a:buSzPts val="1400"/>
              <a:buNone/>
              <a:defRPr sz="1800"/>
            </a:lvl3pPr>
            <a:lvl4pPr lvl="3" rtl="0" algn="l">
              <a:lnSpc>
                <a:spcPct val="100000"/>
              </a:lnSpc>
              <a:spcBef>
                <a:spcPts val="0"/>
              </a:spcBef>
              <a:spcAft>
                <a:spcPts val="0"/>
              </a:spcAft>
              <a:buSzPts val="1400"/>
              <a:buNone/>
              <a:defRPr sz="1800"/>
            </a:lvl4pPr>
            <a:lvl5pPr lvl="4" rtl="0" algn="l">
              <a:lnSpc>
                <a:spcPct val="100000"/>
              </a:lnSpc>
              <a:spcBef>
                <a:spcPts val="0"/>
              </a:spcBef>
              <a:spcAft>
                <a:spcPts val="0"/>
              </a:spcAft>
              <a:buSzPts val="1400"/>
              <a:buNone/>
              <a:defRPr sz="1800"/>
            </a:lvl5pPr>
            <a:lvl6pPr lvl="5" rtl="0" algn="l">
              <a:lnSpc>
                <a:spcPct val="100000"/>
              </a:lnSpc>
              <a:spcBef>
                <a:spcPts val="0"/>
              </a:spcBef>
              <a:spcAft>
                <a:spcPts val="0"/>
              </a:spcAft>
              <a:buSzPts val="1400"/>
              <a:buNone/>
              <a:defRPr sz="1800"/>
            </a:lvl6pPr>
            <a:lvl7pPr lvl="6" rtl="0" algn="l">
              <a:lnSpc>
                <a:spcPct val="100000"/>
              </a:lnSpc>
              <a:spcBef>
                <a:spcPts val="0"/>
              </a:spcBef>
              <a:spcAft>
                <a:spcPts val="0"/>
              </a:spcAft>
              <a:buSzPts val="1400"/>
              <a:buNone/>
              <a:defRPr sz="1800"/>
            </a:lvl7pPr>
            <a:lvl8pPr lvl="7" rtl="0" algn="l">
              <a:lnSpc>
                <a:spcPct val="100000"/>
              </a:lnSpc>
              <a:spcBef>
                <a:spcPts val="0"/>
              </a:spcBef>
              <a:spcAft>
                <a:spcPts val="0"/>
              </a:spcAft>
              <a:buSzPts val="1400"/>
              <a:buNone/>
              <a:defRPr sz="1800"/>
            </a:lvl8pPr>
            <a:lvl9pPr lvl="8" rtl="0" algn="l">
              <a:lnSpc>
                <a:spcPct val="100000"/>
              </a:lnSpc>
              <a:spcBef>
                <a:spcPts val="0"/>
              </a:spcBef>
              <a:spcAft>
                <a:spcPts val="0"/>
              </a:spcAft>
              <a:buSzPts val="1400"/>
              <a:buNone/>
              <a:defRPr sz="1800"/>
            </a:lvl9pPr>
          </a:lstStyle>
          <a:p/>
        </p:txBody>
      </p:sp>
      <p:sp>
        <p:nvSpPr>
          <p:cNvPr id="185" name="Google Shape;185;p33"/>
          <p:cNvSpPr/>
          <p:nvPr/>
        </p:nvSpPr>
        <p:spPr>
          <a:xfrm>
            <a:off x="7356371"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86" name="Google Shape;186;p33"/>
          <p:cNvSpPr/>
          <p:nvPr/>
        </p:nvSpPr>
        <p:spPr>
          <a:xfrm>
            <a:off x="8250316"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87" name="Google Shape;187;p33"/>
          <p:cNvSpPr/>
          <p:nvPr/>
        </p:nvSpPr>
        <p:spPr>
          <a:xfrm>
            <a:off x="5"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88" name="Google Shape;188;p33"/>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189" name="Google Shape;189;p33"/>
          <p:cNvSpPr txBox="1"/>
          <p:nvPr>
            <p:ph idx="1" type="body"/>
          </p:nvPr>
        </p:nvSpPr>
        <p:spPr>
          <a:xfrm>
            <a:off x="893700" y="1373590"/>
            <a:ext cx="6462600" cy="35523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0"/>
              </a:spcBef>
              <a:spcAft>
                <a:spcPts val="0"/>
              </a:spcAft>
              <a:buClr>
                <a:srgbClr val="0D0D0D"/>
              </a:buClr>
              <a:buSzPts val="3200"/>
              <a:buFont typeface="Arial"/>
              <a:buChar char="•"/>
              <a:defRPr b="0" i="0" sz="3200" u="none" cap="none" strike="noStrike">
                <a:solidFill>
                  <a:srgbClr val="0D0D0D"/>
                </a:solidFill>
                <a:latin typeface="Lato"/>
                <a:ea typeface="Lato"/>
                <a:cs typeface="Lato"/>
                <a:sym typeface="Lato"/>
              </a:defRPr>
            </a:lvl1pPr>
            <a:lvl2pPr indent="-406400" lvl="1" marL="9144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2pPr>
            <a:lvl3pPr indent="-381000" lvl="2" marL="1371600" marR="0" rtl="0" algn="l">
              <a:lnSpc>
                <a:spcPct val="100000"/>
              </a:lnSpc>
              <a:spcBef>
                <a:spcPts val="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3pPr>
            <a:lvl4pPr indent="-355600" lvl="3" marL="18288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4pPr>
            <a:lvl5pPr indent="-355600" lvl="4" marL="22860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5pPr>
            <a:lvl6pPr indent="-355600" lvl="5" marL="27432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p:cSld name="Title Slide">
    <p:spTree>
      <p:nvGrpSpPr>
        <p:cNvPr id="196" name="Shape 196"/>
        <p:cNvGrpSpPr/>
        <p:nvPr/>
      </p:nvGrpSpPr>
      <p:grpSpPr>
        <a:xfrm>
          <a:off x="0" y="0"/>
          <a:ext cx="0" cy="0"/>
          <a:chOff x="0" y="0"/>
          <a:chExt cx="0" cy="0"/>
        </a:xfrm>
      </p:grpSpPr>
      <p:sp>
        <p:nvSpPr>
          <p:cNvPr id="197" name="Google Shape;197;p35"/>
          <p:cNvSpPr/>
          <p:nvPr/>
        </p:nvSpPr>
        <p:spPr>
          <a:xfrm>
            <a:off x="0" y="0"/>
            <a:ext cx="9144000" cy="39930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98" name="Google Shape;198;p35"/>
          <p:cNvSpPr txBox="1"/>
          <p:nvPr>
            <p:ph type="ctrTitle"/>
          </p:nvPr>
        </p:nvSpPr>
        <p:spPr>
          <a:xfrm>
            <a:off x="685800" y="1583342"/>
            <a:ext cx="7772400" cy="1159800"/>
          </a:xfrm>
          <a:prstGeom prst="rect">
            <a:avLst/>
          </a:prstGeom>
          <a:noFill/>
          <a:ln>
            <a:noFill/>
          </a:ln>
        </p:spPr>
        <p:txBody>
          <a:bodyPr anchorCtr="0" anchor="b" bIns="91425" lIns="91425" spcFirstLastPara="1" rIns="91425" wrap="square" tIns="91425">
            <a:noAutofit/>
          </a:bodyPr>
          <a:lstStyle>
            <a:lvl1pPr indent="0" lvl="0" marL="0" marR="0" rtl="0" algn="ctr">
              <a:spcBef>
                <a:spcPts val="0"/>
              </a:spcBef>
              <a:spcAft>
                <a:spcPts val="0"/>
              </a:spcAft>
              <a:buClr>
                <a:srgbClr val="FFFFFF"/>
              </a:buClr>
              <a:buSzPts val="1400"/>
              <a:buFont typeface="Raleway"/>
              <a:buNone/>
              <a:defRPr b="0" i="0" sz="4800" u="none" cap="none" strike="noStrike">
                <a:solidFill>
                  <a:srgbClr val="FFFFFF"/>
                </a:solidFill>
                <a:latin typeface="Raleway"/>
                <a:ea typeface="Raleway"/>
                <a:cs typeface="Raleway"/>
                <a:sym typeface="Raleway"/>
              </a:defRPr>
            </a:lvl1pPr>
            <a:lvl2pPr indent="0" lvl="1" rtl="0" algn="ctr">
              <a:spcBef>
                <a:spcPts val="0"/>
              </a:spcBef>
              <a:spcAft>
                <a:spcPts val="0"/>
              </a:spcAft>
              <a:buSzPts val="1400"/>
              <a:buNone/>
              <a:defRPr sz="4800">
                <a:solidFill>
                  <a:srgbClr val="FFFFFF"/>
                </a:solidFill>
              </a:defRPr>
            </a:lvl2pPr>
            <a:lvl3pPr indent="0" lvl="2" rtl="0" algn="ctr">
              <a:spcBef>
                <a:spcPts val="0"/>
              </a:spcBef>
              <a:spcAft>
                <a:spcPts val="0"/>
              </a:spcAft>
              <a:buSzPts val="1400"/>
              <a:buNone/>
              <a:defRPr sz="4800">
                <a:solidFill>
                  <a:srgbClr val="FFFFFF"/>
                </a:solidFill>
              </a:defRPr>
            </a:lvl3pPr>
            <a:lvl4pPr indent="0" lvl="3" rtl="0" algn="ctr">
              <a:spcBef>
                <a:spcPts val="0"/>
              </a:spcBef>
              <a:spcAft>
                <a:spcPts val="0"/>
              </a:spcAft>
              <a:buSzPts val="1400"/>
              <a:buNone/>
              <a:defRPr sz="4800">
                <a:solidFill>
                  <a:srgbClr val="FFFFFF"/>
                </a:solidFill>
              </a:defRPr>
            </a:lvl4pPr>
            <a:lvl5pPr indent="0" lvl="4" rtl="0" algn="ctr">
              <a:spcBef>
                <a:spcPts val="0"/>
              </a:spcBef>
              <a:spcAft>
                <a:spcPts val="0"/>
              </a:spcAft>
              <a:buSzPts val="1400"/>
              <a:buNone/>
              <a:defRPr sz="4800">
                <a:solidFill>
                  <a:srgbClr val="FFFFFF"/>
                </a:solidFill>
              </a:defRPr>
            </a:lvl5pPr>
            <a:lvl6pPr indent="0" lvl="5" rtl="0" algn="ctr">
              <a:spcBef>
                <a:spcPts val="0"/>
              </a:spcBef>
              <a:spcAft>
                <a:spcPts val="0"/>
              </a:spcAft>
              <a:buSzPts val="1400"/>
              <a:buNone/>
              <a:defRPr sz="4800">
                <a:solidFill>
                  <a:srgbClr val="FFFFFF"/>
                </a:solidFill>
              </a:defRPr>
            </a:lvl6pPr>
            <a:lvl7pPr indent="0" lvl="6" rtl="0" algn="ctr">
              <a:spcBef>
                <a:spcPts val="0"/>
              </a:spcBef>
              <a:spcAft>
                <a:spcPts val="0"/>
              </a:spcAft>
              <a:buSzPts val="1400"/>
              <a:buNone/>
              <a:defRPr sz="4800">
                <a:solidFill>
                  <a:srgbClr val="FFFFFF"/>
                </a:solidFill>
              </a:defRPr>
            </a:lvl7pPr>
            <a:lvl8pPr indent="0" lvl="7" rtl="0" algn="ctr">
              <a:spcBef>
                <a:spcPts val="0"/>
              </a:spcBef>
              <a:spcAft>
                <a:spcPts val="0"/>
              </a:spcAft>
              <a:buSzPts val="1400"/>
              <a:buNone/>
              <a:defRPr sz="4800">
                <a:solidFill>
                  <a:srgbClr val="FFFFFF"/>
                </a:solidFill>
              </a:defRPr>
            </a:lvl8pPr>
            <a:lvl9pPr indent="0" lvl="8" rtl="0" algn="ctr">
              <a:spcBef>
                <a:spcPts val="0"/>
              </a:spcBef>
              <a:spcAft>
                <a:spcPts val="0"/>
              </a:spcAft>
              <a:buSzPts val="1400"/>
              <a:buNone/>
              <a:defRPr sz="4800">
                <a:solidFill>
                  <a:srgbClr val="FFFFFF"/>
                </a:solidFill>
              </a:defRPr>
            </a:lvl9pPr>
          </a:lstStyle>
          <a:p/>
        </p:txBody>
      </p:sp>
      <p:sp>
        <p:nvSpPr>
          <p:cNvPr id="199" name="Google Shape;199;p35"/>
          <p:cNvSpPr txBox="1"/>
          <p:nvPr>
            <p:ph idx="1" type="subTitle"/>
          </p:nvPr>
        </p:nvSpPr>
        <p:spPr>
          <a:xfrm>
            <a:off x="685800" y="2840053"/>
            <a:ext cx="7772400" cy="784800"/>
          </a:xfrm>
          <a:prstGeom prst="rect">
            <a:avLst/>
          </a:prstGeom>
          <a:noFill/>
          <a:ln>
            <a:noFill/>
          </a:ln>
        </p:spPr>
        <p:txBody>
          <a:bodyPr anchorCtr="0" anchor="t" bIns="91425" lIns="91425" spcFirstLastPara="1" rIns="91425" wrap="square" tIns="91425">
            <a:noAutofit/>
          </a:bodyPr>
          <a:lstStyle>
            <a:lvl1pPr indent="-342900" lvl="0" marL="342900" marR="0" rtl="0" algn="ctr">
              <a:spcBef>
                <a:spcPts val="0"/>
              </a:spcBef>
              <a:spcAft>
                <a:spcPts val="0"/>
              </a:spcAft>
              <a:buClr>
                <a:srgbClr val="FFFFFF"/>
              </a:buClr>
              <a:buSzPts val="3200"/>
              <a:buFont typeface="Arial"/>
              <a:buNone/>
              <a:defRPr b="1" i="0" sz="2400" u="none" cap="none" strike="noStrike">
                <a:solidFill>
                  <a:srgbClr val="FFFFFF"/>
                </a:solidFill>
                <a:latin typeface="Lato"/>
                <a:ea typeface="Lato"/>
                <a:cs typeface="Lato"/>
                <a:sym typeface="Lato"/>
              </a:defRPr>
            </a:lvl1pPr>
            <a:lvl2pPr indent="-285750" lvl="1" marL="742950" marR="0" rtl="0" algn="ctr">
              <a:spcBef>
                <a:spcPts val="0"/>
              </a:spcBef>
              <a:spcAft>
                <a:spcPts val="0"/>
              </a:spcAft>
              <a:buClr>
                <a:srgbClr val="FFFFFF"/>
              </a:buClr>
              <a:buSzPts val="2800"/>
              <a:buFont typeface="Arial"/>
              <a:buNone/>
              <a:defRPr b="1" i="0" sz="2800" u="none" cap="none" strike="noStrike">
                <a:solidFill>
                  <a:srgbClr val="FFFFFF"/>
                </a:solidFill>
                <a:latin typeface="Lato"/>
                <a:ea typeface="Lato"/>
                <a:cs typeface="Lato"/>
                <a:sym typeface="Lato"/>
              </a:defRPr>
            </a:lvl2pPr>
            <a:lvl3pPr indent="-228600" lvl="2" marL="1143000" marR="0" rtl="0" algn="ctr">
              <a:spcBef>
                <a:spcPts val="0"/>
              </a:spcBef>
              <a:spcAft>
                <a:spcPts val="0"/>
              </a:spcAft>
              <a:buClr>
                <a:srgbClr val="FFFFFF"/>
              </a:buClr>
              <a:buSzPts val="2400"/>
              <a:buFont typeface="Arial"/>
              <a:buNone/>
              <a:defRPr b="1" i="0" sz="2400" u="none" cap="none" strike="noStrike">
                <a:solidFill>
                  <a:srgbClr val="FFFFFF"/>
                </a:solidFill>
                <a:latin typeface="Lato"/>
                <a:ea typeface="Lato"/>
                <a:cs typeface="Lato"/>
                <a:sym typeface="Lato"/>
              </a:defRPr>
            </a:lvl3pPr>
            <a:lvl4pPr indent="-228600" lvl="3" marL="1600200" marR="0" rtl="0" algn="ctr">
              <a:spcBef>
                <a:spcPts val="0"/>
              </a:spcBef>
              <a:spcAft>
                <a:spcPts val="0"/>
              </a:spcAft>
              <a:buClr>
                <a:srgbClr val="FFFFFF"/>
              </a:buClr>
              <a:buSzPts val="2000"/>
              <a:buFont typeface="Arial"/>
              <a:buNone/>
              <a:defRPr b="1" i="0" sz="2400" u="none" cap="none" strike="noStrike">
                <a:solidFill>
                  <a:srgbClr val="FFFFFF"/>
                </a:solidFill>
                <a:latin typeface="Lato"/>
                <a:ea typeface="Lato"/>
                <a:cs typeface="Lato"/>
                <a:sym typeface="Lato"/>
              </a:defRPr>
            </a:lvl4pPr>
            <a:lvl5pPr indent="-228600" lvl="4" marL="2057400" marR="0" rtl="0" algn="ctr">
              <a:spcBef>
                <a:spcPts val="0"/>
              </a:spcBef>
              <a:spcAft>
                <a:spcPts val="0"/>
              </a:spcAft>
              <a:buClr>
                <a:srgbClr val="FFFFFF"/>
              </a:buClr>
              <a:buSzPts val="2000"/>
              <a:buFont typeface="Arial"/>
              <a:buNone/>
              <a:defRPr b="1" i="0" sz="2400" u="none" cap="none" strike="noStrike">
                <a:solidFill>
                  <a:srgbClr val="FFFFFF"/>
                </a:solidFill>
                <a:latin typeface="Lato"/>
                <a:ea typeface="Lato"/>
                <a:cs typeface="Lato"/>
                <a:sym typeface="Lato"/>
              </a:defRPr>
            </a:lvl5pPr>
            <a:lvl6pPr indent="-228600" lvl="5" marL="2514600" marR="0" rtl="0" algn="ctr">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6pPr>
            <a:lvl7pPr indent="-228600" lvl="6" marL="2971800" marR="0" rtl="0" algn="ctr">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7pPr>
            <a:lvl8pPr indent="-228600" lvl="7" marL="3429000" marR="0" rtl="0" algn="ctr">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8pPr>
            <a:lvl9pPr indent="-228600" lvl="8" marL="3886200" marR="0" rtl="0" algn="ctr">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9pPr>
          </a:lstStyle>
          <a:p/>
        </p:txBody>
      </p:sp>
      <p:sp>
        <p:nvSpPr>
          <p:cNvPr id="200" name="Google Shape;200;p35"/>
          <p:cNvSpPr/>
          <p:nvPr/>
        </p:nvSpPr>
        <p:spPr>
          <a:xfrm>
            <a:off x="3047703" y="3992851"/>
            <a:ext cx="3047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01" name="Google Shape;201;p35"/>
          <p:cNvSpPr/>
          <p:nvPr/>
        </p:nvSpPr>
        <p:spPr>
          <a:xfrm>
            <a:off x="6096270" y="3992851"/>
            <a:ext cx="3047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02" name="Google Shape;202;p35"/>
          <p:cNvSpPr/>
          <p:nvPr/>
        </p:nvSpPr>
        <p:spPr>
          <a:xfrm>
            <a:off x="1" y="3992851"/>
            <a:ext cx="3047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203" name="Shape 203"/>
        <p:cNvGrpSpPr/>
        <p:nvPr/>
      </p:nvGrpSpPr>
      <p:grpSpPr>
        <a:xfrm>
          <a:off x="0" y="0"/>
          <a:ext cx="0" cy="0"/>
          <a:chOff x="0" y="0"/>
          <a:chExt cx="0" cy="0"/>
        </a:xfrm>
      </p:grpSpPr>
      <p:sp>
        <p:nvSpPr>
          <p:cNvPr id="204" name="Google Shape;204;p36"/>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Lato"/>
                <a:ea typeface="Lato"/>
                <a:cs typeface="Lato"/>
                <a:sym typeface="Lato"/>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05" name="Google Shape;205;p36"/>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chemeClr val="dk1"/>
              </a:buClr>
              <a:buSzPts val="1400"/>
              <a:buFont typeface="Raleway"/>
              <a:buNone/>
              <a:defRPr b="0" i="0" sz="3600" u="none" cap="none" strike="noStrike">
                <a:solidFill>
                  <a:schemeClr val="dk1"/>
                </a:solidFill>
                <a:latin typeface="Raleway"/>
                <a:ea typeface="Raleway"/>
                <a:cs typeface="Raleway"/>
                <a:sym typeface="Raleway"/>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206" name="Google Shape;206;p36"/>
          <p:cNvSpPr/>
          <p:nvPr/>
        </p:nvSpPr>
        <p:spPr>
          <a:xfrm>
            <a:off x="7356375"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07" name="Google Shape;207;p36"/>
          <p:cNvSpPr/>
          <p:nvPr/>
        </p:nvSpPr>
        <p:spPr>
          <a:xfrm>
            <a:off x="8250320"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08" name="Google Shape;208;p36"/>
          <p:cNvSpPr/>
          <p:nvPr/>
        </p:nvSpPr>
        <p:spPr>
          <a:xfrm>
            <a:off x="9"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09" name="Google Shape;209;p36"/>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pic>
        <p:nvPicPr>
          <p:cNvPr id="210" name="Google Shape;210;p36"/>
          <p:cNvPicPr preferRelativeResize="0"/>
          <p:nvPr/>
        </p:nvPicPr>
        <p:blipFill rotWithShape="1">
          <a:blip r:embed="rId2">
            <a:alphaModFix/>
          </a:blip>
          <a:srcRect b="0" l="0" r="0" t="0"/>
          <a:stretch/>
        </p:blipFill>
        <p:spPr>
          <a:xfrm>
            <a:off x="38101" y="4591410"/>
            <a:ext cx="495300" cy="4695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211" name="Shape 211"/>
        <p:cNvGrpSpPr/>
        <p:nvPr/>
      </p:nvGrpSpPr>
      <p:grpSpPr>
        <a:xfrm>
          <a:off x="0" y="0"/>
          <a:ext cx="0" cy="0"/>
          <a:chOff x="0" y="0"/>
          <a:chExt cx="0" cy="0"/>
        </a:xfrm>
      </p:grpSpPr>
      <p:sp>
        <p:nvSpPr>
          <p:cNvPr id="212" name="Google Shape;212;p37"/>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chemeClr val="dk1"/>
              </a:buClr>
              <a:buSzPts val="1400"/>
              <a:buFont typeface="Raleway"/>
              <a:buNone/>
              <a:defRPr b="0" i="0" sz="3600" u="none" cap="none" strike="noStrike">
                <a:solidFill>
                  <a:schemeClr val="dk1"/>
                </a:solidFill>
                <a:latin typeface="Raleway"/>
                <a:ea typeface="Raleway"/>
                <a:cs typeface="Raleway"/>
                <a:sym typeface="Raleway"/>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213" name="Google Shape;213;p37"/>
          <p:cNvSpPr txBox="1"/>
          <p:nvPr>
            <p:ph idx="1" type="body"/>
          </p:nvPr>
        </p:nvSpPr>
        <p:spPr>
          <a:xfrm>
            <a:off x="457200" y="1200151"/>
            <a:ext cx="4038600" cy="3394500"/>
          </a:xfrm>
          <a:prstGeom prst="rect">
            <a:avLst/>
          </a:prstGeom>
          <a:noFill/>
          <a:ln>
            <a:noFill/>
          </a:ln>
        </p:spPr>
        <p:txBody>
          <a:bodyPr anchorCtr="0" anchor="t" bIns="91425" lIns="91425" spcFirstLastPara="1" rIns="91425" wrap="square" tIns="91425">
            <a:noAutofit/>
          </a:bodyPr>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Lato"/>
                <a:ea typeface="Lato"/>
                <a:cs typeface="Lato"/>
                <a:sym typeface="Lato"/>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Lato"/>
                <a:ea typeface="Lato"/>
                <a:cs typeface="Lato"/>
                <a:sym typeface="Lato"/>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14" name="Google Shape;214;p37"/>
          <p:cNvSpPr txBox="1"/>
          <p:nvPr>
            <p:ph idx="2" type="body"/>
          </p:nvPr>
        </p:nvSpPr>
        <p:spPr>
          <a:xfrm>
            <a:off x="4648200" y="1200151"/>
            <a:ext cx="4038600" cy="3394500"/>
          </a:xfrm>
          <a:prstGeom prst="rect">
            <a:avLst/>
          </a:prstGeom>
          <a:noFill/>
          <a:ln>
            <a:noFill/>
          </a:ln>
        </p:spPr>
        <p:txBody>
          <a:bodyPr anchorCtr="0" anchor="t" bIns="91425" lIns="91425" spcFirstLastPara="1" rIns="91425" wrap="square" tIns="91425">
            <a:noAutofit/>
          </a:bodyPr>
          <a:lstStyle>
            <a:lvl1pPr indent="-406400" lvl="0" marL="457200" marR="0" rtl="0" algn="l">
              <a:spcBef>
                <a:spcPts val="56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Lato"/>
                <a:ea typeface="Lato"/>
                <a:cs typeface="Lato"/>
                <a:sym typeface="Lato"/>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Lato"/>
                <a:ea typeface="Lato"/>
                <a:cs typeface="Lato"/>
                <a:sym typeface="Lato"/>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15" name="Google Shape;215;p37"/>
          <p:cNvSpPr/>
          <p:nvPr/>
        </p:nvSpPr>
        <p:spPr>
          <a:xfrm>
            <a:off x="7356375"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16" name="Google Shape;216;p37"/>
          <p:cNvSpPr/>
          <p:nvPr/>
        </p:nvSpPr>
        <p:spPr>
          <a:xfrm>
            <a:off x="8250320"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17" name="Google Shape;217;p37"/>
          <p:cNvSpPr/>
          <p:nvPr/>
        </p:nvSpPr>
        <p:spPr>
          <a:xfrm>
            <a:off x="9"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18" name="Google Shape;218;p37"/>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pic>
        <p:nvPicPr>
          <p:cNvPr id="219" name="Google Shape;219;p37"/>
          <p:cNvPicPr preferRelativeResize="0"/>
          <p:nvPr/>
        </p:nvPicPr>
        <p:blipFill rotWithShape="1">
          <a:blip r:embed="rId2">
            <a:alphaModFix/>
          </a:blip>
          <a:srcRect b="0" l="0" r="0" t="0"/>
          <a:stretch/>
        </p:blipFill>
        <p:spPr>
          <a:xfrm>
            <a:off x="38101" y="4591410"/>
            <a:ext cx="495300" cy="469500"/>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0" name="Shape 220"/>
        <p:cNvGrpSpPr/>
        <p:nvPr/>
      </p:nvGrpSpPr>
      <p:grpSpPr>
        <a:xfrm>
          <a:off x="0" y="0"/>
          <a:ext cx="0" cy="0"/>
          <a:chOff x="0" y="0"/>
          <a:chExt cx="0" cy="0"/>
        </a:xfrm>
      </p:grpSpPr>
      <p:sp>
        <p:nvSpPr>
          <p:cNvPr id="221" name="Google Shape;221;p38"/>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chemeClr val="dk1"/>
              </a:buClr>
              <a:buSzPts val="1400"/>
              <a:buFont typeface="Raleway"/>
              <a:buNone/>
              <a:defRPr b="0" i="0" sz="3600" u="none" cap="none" strike="noStrike">
                <a:solidFill>
                  <a:schemeClr val="dk1"/>
                </a:solidFill>
                <a:latin typeface="Raleway"/>
                <a:ea typeface="Raleway"/>
                <a:cs typeface="Raleway"/>
                <a:sym typeface="Raleway"/>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222" name="Google Shape;222;p38"/>
          <p:cNvSpPr/>
          <p:nvPr/>
        </p:nvSpPr>
        <p:spPr>
          <a:xfrm>
            <a:off x="7356375"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23" name="Google Shape;223;p38"/>
          <p:cNvSpPr/>
          <p:nvPr/>
        </p:nvSpPr>
        <p:spPr>
          <a:xfrm>
            <a:off x="8250320"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24" name="Google Shape;224;p38"/>
          <p:cNvSpPr/>
          <p:nvPr/>
        </p:nvSpPr>
        <p:spPr>
          <a:xfrm>
            <a:off x="9"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25" name="Google Shape;225;p38"/>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pic>
        <p:nvPicPr>
          <p:cNvPr id="226" name="Google Shape;226;p38"/>
          <p:cNvPicPr preferRelativeResize="0"/>
          <p:nvPr/>
        </p:nvPicPr>
        <p:blipFill rotWithShape="1">
          <a:blip r:embed="rId2">
            <a:alphaModFix/>
          </a:blip>
          <a:srcRect b="0" l="0" r="0" t="0"/>
          <a:stretch/>
        </p:blipFill>
        <p:spPr>
          <a:xfrm>
            <a:off x="38101" y="4591410"/>
            <a:ext cx="495300" cy="469500"/>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27" name="Shape 227"/>
        <p:cNvGrpSpPr/>
        <p:nvPr/>
      </p:nvGrpSpPr>
      <p:grpSpPr>
        <a:xfrm>
          <a:off x="0" y="0"/>
          <a:ext cx="0" cy="0"/>
          <a:chOff x="0" y="0"/>
          <a:chExt cx="0" cy="0"/>
        </a:xfrm>
      </p:grpSpPr>
      <p:sp>
        <p:nvSpPr>
          <p:cNvPr id="228" name="Google Shape;228;p39"/>
          <p:cNvSpPr/>
          <p:nvPr/>
        </p:nvSpPr>
        <p:spPr>
          <a:xfrm>
            <a:off x="7356375"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29" name="Google Shape;229;p39"/>
          <p:cNvSpPr/>
          <p:nvPr/>
        </p:nvSpPr>
        <p:spPr>
          <a:xfrm>
            <a:off x="8250320"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30" name="Google Shape;230;p39"/>
          <p:cNvSpPr/>
          <p:nvPr/>
        </p:nvSpPr>
        <p:spPr>
          <a:xfrm>
            <a:off x="9"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31" name="Google Shape;231;p39"/>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pic>
        <p:nvPicPr>
          <p:cNvPr id="232" name="Google Shape;232;p39"/>
          <p:cNvPicPr preferRelativeResize="0"/>
          <p:nvPr/>
        </p:nvPicPr>
        <p:blipFill rotWithShape="1">
          <a:blip r:embed="rId2">
            <a:alphaModFix/>
          </a:blip>
          <a:srcRect b="0" l="0" r="0" t="0"/>
          <a:stretch/>
        </p:blipFill>
        <p:spPr>
          <a:xfrm>
            <a:off x="38101" y="4591410"/>
            <a:ext cx="495300" cy="469500"/>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1 column">
  <p:cSld name="Title + 1 column">
    <p:spTree>
      <p:nvGrpSpPr>
        <p:cNvPr id="233" name="Shape 233"/>
        <p:cNvGrpSpPr/>
        <p:nvPr/>
      </p:nvGrpSpPr>
      <p:grpSpPr>
        <a:xfrm>
          <a:off x="0" y="0"/>
          <a:ext cx="0" cy="0"/>
          <a:chOff x="0" y="0"/>
          <a:chExt cx="0" cy="0"/>
        </a:xfrm>
      </p:grpSpPr>
      <p:sp>
        <p:nvSpPr>
          <p:cNvPr id="234" name="Google Shape;234;p40"/>
          <p:cNvSpPr txBox="1"/>
          <p:nvPr>
            <p:ph type="title"/>
          </p:nvPr>
        </p:nvSpPr>
        <p:spPr>
          <a:xfrm>
            <a:off x="893700" y="205988"/>
            <a:ext cx="6462600" cy="8574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Clr>
                <a:srgbClr val="0D0D0D"/>
              </a:buClr>
              <a:buSzPts val="1400"/>
              <a:buFont typeface="Raleway"/>
              <a:buNone/>
              <a:defRPr b="0" i="0" sz="3600" u="none" cap="none" strike="noStrike">
                <a:solidFill>
                  <a:srgbClr val="0D0D0D"/>
                </a:solidFill>
                <a:latin typeface="Raleway"/>
                <a:ea typeface="Raleway"/>
                <a:cs typeface="Raleway"/>
                <a:sym typeface="Raleway"/>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235" name="Google Shape;235;p40"/>
          <p:cNvSpPr/>
          <p:nvPr/>
        </p:nvSpPr>
        <p:spPr>
          <a:xfrm>
            <a:off x="7356375"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36" name="Google Shape;236;p40"/>
          <p:cNvSpPr/>
          <p:nvPr/>
        </p:nvSpPr>
        <p:spPr>
          <a:xfrm>
            <a:off x="8250320"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37" name="Google Shape;237;p40"/>
          <p:cNvSpPr/>
          <p:nvPr/>
        </p:nvSpPr>
        <p:spPr>
          <a:xfrm>
            <a:off x="9"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38" name="Google Shape;238;p40"/>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39" name="Google Shape;239;p40"/>
          <p:cNvSpPr txBox="1"/>
          <p:nvPr>
            <p:ph idx="1" type="body"/>
          </p:nvPr>
        </p:nvSpPr>
        <p:spPr>
          <a:xfrm>
            <a:off x="893700" y="1373592"/>
            <a:ext cx="6462600" cy="3552300"/>
          </a:xfrm>
          <a:prstGeom prst="rect">
            <a:avLst/>
          </a:prstGeom>
          <a:noFill/>
          <a:ln>
            <a:noFill/>
          </a:ln>
        </p:spPr>
        <p:txBody>
          <a:bodyPr anchorCtr="0" anchor="t" bIns="91425" lIns="91425" spcFirstLastPara="1" rIns="91425" wrap="square" tIns="91425">
            <a:noAutofit/>
          </a:bodyPr>
          <a:lstStyle>
            <a:lvl1pPr indent="-431800" lvl="0" marL="457200" marR="0" rtl="0" algn="l">
              <a:spcBef>
                <a:spcPts val="0"/>
              </a:spcBef>
              <a:spcAft>
                <a:spcPts val="0"/>
              </a:spcAft>
              <a:buClr>
                <a:srgbClr val="0D0D0D"/>
              </a:buClr>
              <a:buSzPts val="3200"/>
              <a:buFont typeface="Arial"/>
              <a:buChar char="•"/>
              <a:defRPr b="0" i="0" sz="3200" u="none" cap="none" strike="noStrike">
                <a:solidFill>
                  <a:srgbClr val="0D0D0D"/>
                </a:solidFill>
                <a:latin typeface="Lato"/>
                <a:ea typeface="Lato"/>
                <a:cs typeface="Lato"/>
                <a:sym typeface="Lato"/>
              </a:defRPr>
            </a:lvl1pPr>
            <a:lvl2pPr indent="-406400" lvl="1" marL="914400" marR="0" rtl="0" algn="l">
              <a:spcBef>
                <a:spcPts val="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2pPr>
            <a:lvl3pPr indent="-381000" lvl="2" marL="1371600" marR="0" rtl="0" algn="l">
              <a:spcBef>
                <a:spcPts val="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3pPr>
            <a:lvl4pPr indent="-355600" lvl="3" marL="1828800" marR="0" rtl="0" algn="l">
              <a:spcBef>
                <a:spcPts val="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4pPr>
            <a:lvl5pPr indent="-355600" lvl="4" marL="2286000" marR="0" rtl="0" algn="l">
              <a:spcBef>
                <a:spcPts val="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5pPr>
            <a:lvl6pPr indent="-355600" lvl="5" marL="2743200" marR="0" rtl="0" algn="l">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ubtitle">
  <p:cSld name="Subtitle">
    <p:spTree>
      <p:nvGrpSpPr>
        <p:cNvPr id="240" name="Shape 240"/>
        <p:cNvGrpSpPr/>
        <p:nvPr/>
      </p:nvGrpSpPr>
      <p:grpSpPr>
        <a:xfrm>
          <a:off x="0" y="0"/>
          <a:ext cx="0" cy="0"/>
          <a:chOff x="0" y="0"/>
          <a:chExt cx="0" cy="0"/>
        </a:xfrm>
      </p:grpSpPr>
      <p:sp>
        <p:nvSpPr>
          <p:cNvPr id="241" name="Google Shape;241;p41"/>
          <p:cNvSpPr txBox="1"/>
          <p:nvPr>
            <p:ph type="ctrTitle"/>
          </p:nvPr>
        </p:nvSpPr>
        <p:spPr>
          <a:xfrm>
            <a:off x="685800" y="1583342"/>
            <a:ext cx="7772400" cy="1159800"/>
          </a:xfrm>
          <a:prstGeom prst="rect">
            <a:avLst/>
          </a:prstGeom>
          <a:noFill/>
          <a:ln>
            <a:noFill/>
          </a:ln>
        </p:spPr>
        <p:txBody>
          <a:bodyPr anchorCtr="0" anchor="b" bIns="91425" lIns="91425" spcFirstLastPara="1" rIns="91425" wrap="square" tIns="91425">
            <a:noAutofit/>
          </a:bodyPr>
          <a:lstStyle>
            <a:lvl1pPr indent="0" lvl="0" marL="0" marR="0" rtl="0" algn="ctr">
              <a:spcBef>
                <a:spcPts val="0"/>
              </a:spcBef>
              <a:spcAft>
                <a:spcPts val="0"/>
              </a:spcAft>
              <a:buClr>
                <a:srgbClr val="FFFFFF"/>
              </a:buClr>
              <a:buSzPts val="1400"/>
              <a:buFont typeface="Raleway"/>
              <a:buNone/>
              <a:defRPr b="0" i="0" sz="4800" u="none" cap="none" strike="noStrike">
                <a:solidFill>
                  <a:srgbClr val="FFFFFF"/>
                </a:solidFill>
                <a:latin typeface="Raleway"/>
                <a:ea typeface="Raleway"/>
                <a:cs typeface="Raleway"/>
                <a:sym typeface="Raleway"/>
              </a:defRPr>
            </a:lvl1pPr>
            <a:lvl2pPr indent="0" lvl="1" rtl="0" algn="ctr">
              <a:spcBef>
                <a:spcPts val="0"/>
              </a:spcBef>
              <a:spcAft>
                <a:spcPts val="0"/>
              </a:spcAft>
              <a:buSzPts val="1400"/>
              <a:buNone/>
              <a:defRPr sz="4800">
                <a:solidFill>
                  <a:srgbClr val="FFFFFF"/>
                </a:solidFill>
              </a:defRPr>
            </a:lvl2pPr>
            <a:lvl3pPr indent="0" lvl="2" rtl="0" algn="ctr">
              <a:spcBef>
                <a:spcPts val="0"/>
              </a:spcBef>
              <a:spcAft>
                <a:spcPts val="0"/>
              </a:spcAft>
              <a:buSzPts val="1400"/>
              <a:buNone/>
              <a:defRPr sz="4800">
                <a:solidFill>
                  <a:srgbClr val="FFFFFF"/>
                </a:solidFill>
              </a:defRPr>
            </a:lvl3pPr>
            <a:lvl4pPr indent="0" lvl="3" rtl="0" algn="ctr">
              <a:spcBef>
                <a:spcPts val="0"/>
              </a:spcBef>
              <a:spcAft>
                <a:spcPts val="0"/>
              </a:spcAft>
              <a:buSzPts val="1400"/>
              <a:buNone/>
              <a:defRPr sz="4800">
                <a:solidFill>
                  <a:srgbClr val="FFFFFF"/>
                </a:solidFill>
              </a:defRPr>
            </a:lvl4pPr>
            <a:lvl5pPr indent="0" lvl="4" rtl="0" algn="ctr">
              <a:spcBef>
                <a:spcPts val="0"/>
              </a:spcBef>
              <a:spcAft>
                <a:spcPts val="0"/>
              </a:spcAft>
              <a:buSzPts val="1400"/>
              <a:buNone/>
              <a:defRPr sz="4800">
                <a:solidFill>
                  <a:srgbClr val="FFFFFF"/>
                </a:solidFill>
              </a:defRPr>
            </a:lvl5pPr>
            <a:lvl6pPr indent="0" lvl="5" rtl="0" algn="ctr">
              <a:spcBef>
                <a:spcPts val="0"/>
              </a:spcBef>
              <a:spcAft>
                <a:spcPts val="0"/>
              </a:spcAft>
              <a:buSzPts val="1400"/>
              <a:buNone/>
              <a:defRPr sz="4800">
                <a:solidFill>
                  <a:srgbClr val="FFFFFF"/>
                </a:solidFill>
              </a:defRPr>
            </a:lvl6pPr>
            <a:lvl7pPr indent="0" lvl="6" rtl="0" algn="ctr">
              <a:spcBef>
                <a:spcPts val="0"/>
              </a:spcBef>
              <a:spcAft>
                <a:spcPts val="0"/>
              </a:spcAft>
              <a:buSzPts val="1400"/>
              <a:buNone/>
              <a:defRPr sz="4800">
                <a:solidFill>
                  <a:srgbClr val="FFFFFF"/>
                </a:solidFill>
              </a:defRPr>
            </a:lvl7pPr>
            <a:lvl8pPr indent="0" lvl="7" rtl="0" algn="ctr">
              <a:spcBef>
                <a:spcPts val="0"/>
              </a:spcBef>
              <a:spcAft>
                <a:spcPts val="0"/>
              </a:spcAft>
              <a:buSzPts val="1400"/>
              <a:buNone/>
              <a:defRPr sz="4800">
                <a:solidFill>
                  <a:srgbClr val="FFFFFF"/>
                </a:solidFill>
              </a:defRPr>
            </a:lvl8pPr>
            <a:lvl9pPr indent="0" lvl="8" rtl="0" algn="ctr">
              <a:spcBef>
                <a:spcPts val="0"/>
              </a:spcBef>
              <a:spcAft>
                <a:spcPts val="0"/>
              </a:spcAft>
              <a:buSzPts val="1400"/>
              <a:buNone/>
              <a:defRPr sz="4800">
                <a:solidFill>
                  <a:srgbClr val="FFFFFF"/>
                </a:solidFill>
              </a:defRPr>
            </a:lvl9pPr>
          </a:lstStyle>
          <a:p/>
        </p:txBody>
      </p:sp>
      <p:sp>
        <p:nvSpPr>
          <p:cNvPr id="242" name="Google Shape;242;p41"/>
          <p:cNvSpPr txBox="1"/>
          <p:nvPr>
            <p:ph idx="1" type="subTitle"/>
          </p:nvPr>
        </p:nvSpPr>
        <p:spPr>
          <a:xfrm>
            <a:off x="685800" y="2840053"/>
            <a:ext cx="7772400" cy="784800"/>
          </a:xfrm>
          <a:prstGeom prst="rect">
            <a:avLst/>
          </a:prstGeom>
          <a:noFill/>
          <a:ln>
            <a:noFill/>
          </a:ln>
        </p:spPr>
        <p:txBody>
          <a:bodyPr anchorCtr="0" anchor="t" bIns="91425" lIns="91425" spcFirstLastPara="1" rIns="91425" wrap="square" tIns="91425">
            <a:noAutofit/>
          </a:bodyPr>
          <a:lstStyle>
            <a:lvl1pPr indent="-342900" lvl="0" marL="342900" marR="0" rtl="0" algn="ctr">
              <a:spcBef>
                <a:spcPts val="0"/>
              </a:spcBef>
              <a:spcAft>
                <a:spcPts val="0"/>
              </a:spcAft>
              <a:buClr>
                <a:srgbClr val="FFFFFF"/>
              </a:buClr>
              <a:buSzPts val="3200"/>
              <a:buFont typeface="Arial"/>
              <a:buNone/>
              <a:defRPr b="1" i="0" sz="2400" u="none" cap="none" strike="noStrike">
                <a:solidFill>
                  <a:srgbClr val="FFFFFF"/>
                </a:solidFill>
                <a:latin typeface="Lato"/>
                <a:ea typeface="Lato"/>
                <a:cs typeface="Lato"/>
                <a:sym typeface="Lato"/>
              </a:defRPr>
            </a:lvl1pPr>
            <a:lvl2pPr indent="-285750" lvl="1" marL="742950" marR="0" rtl="0" algn="ctr">
              <a:spcBef>
                <a:spcPts val="0"/>
              </a:spcBef>
              <a:spcAft>
                <a:spcPts val="0"/>
              </a:spcAft>
              <a:buClr>
                <a:srgbClr val="FFFFFF"/>
              </a:buClr>
              <a:buSzPts val="2800"/>
              <a:buFont typeface="Arial"/>
              <a:buNone/>
              <a:defRPr b="1" i="0" sz="2800" u="none" cap="none" strike="noStrike">
                <a:solidFill>
                  <a:srgbClr val="FFFFFF"/>
                </a:solidFill>
                <a:latin typeface="Lato"/>
                <a:ea typeface="Lato"/>
                <a:cs typeface="Lato"/>
                <a:sym typeface="Lato"/>
              </a:defRPr>
            </a:lvl2pPr>
            <a:lvl3pPr indent="-228600" lvl="2" marL="1143000" marR="0" rtl="0" algn="ctr">
              <a:spcBef>
                <a:spcPts val="0"/>
              </a:spcBef>
              <a:spcAft>
                <a:spcPts val="0"/>
              </a:spcAft>
              <a:buClr>
                <a:srgbClr val="FFFFFF"/>
              </a:buClr>
              <a:buSzPts val="2400"/>
              <a:buFont typeface="Arial"/>
              <a:buNone/>
              <a:defRPr b="1" i="0" sz="2400" u="none" cap="none" strike="noStrike">
                <a:solidFill>
                  <a:srgbClr val="FFFFFF"/>
                </a:solidFill>
                <a:latin typeface="Lato"/>
                <a:ea typeface="Lato"/>
                <a:cs typeface="Lato"/>
                <a:sym typeface="Lato"/>
              </a:defRPr>
            </a:lvl3pPr>
            <a:lvl4pPr indent="-228600" lvl="3" marL="1600200" marR="0" rtl="0" algn="ctr">
              <a:spcBef>
                <a:spcPts val="0"/>
              </a:spcBef>
              <a:spcAft>
                <a:spcPts val="0"/>
              </a:spcAft>
              <a:buClr>
                <a:srgbClr val="FFFFFF"/>
              </a:buClr>
              <a:buSzPts val="2000"/>
              <a:buFont typeface="Arial"/>
              <a:buNone/>
              <a:defRPr b="1" i="0" sz="2400" u="none" cap="none" strike="noStrike">
                <a:solidFill>
                  <a:srgbClr val="FFFFFF"/>
                </a:solidFill>
                <a:latin typeface="Lato"/>
                <a:ea typeface="Lato"/>
                <a:cs typeface="Lato"/>
                <a:sym typeface="Lato"/>
              </a:defRPr>
            </a:lvl4pPr>
            <a:lvl5pPr indent="-228600" lvl="4" marL="2057400" marR="0" rtl="0" algn="ctr">
              <a:spcBef>
                <a:spcPts val="0"/>
              </a:spcBef>
              <a:spcAft>
                <a:spcPts val="0"/>
              </a:spcAft>
              <a:buClr>
                <a:srgbClr val="FFFFFF"/>
              </a:buClr>
              <a:buSzPts val="2000"/>
              <a:buFont typeface="Arial"/>
              <a:buNone/>
              <a:defRPr b="1" i="0" sz="2400" u="none" cap="none" strike="noStrike">
                <a:solidFill>
                  <a:srgbClr val="FFFFFF"/>
                </a:solidFill>
                <a:latin typeface="Lato"/>
                <a:ea typeface="Lato"/>
                <a:cs typeface="Lato"/>
                <a:sym typeface="Lato"/>
              </a:defRPr>
            </a:lvl5pPr>
            <a:lvl6pPr indent="-228600" lvl="5" marL="2514600" marR="0" rtl="0" algn="ctr">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6pPr>
            <a:lvl7pPr indent="-228600" lvl="6" marL="2971800" marR="0" rtl="0" algn="ctr">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7pPr>
            <a:lvl8pPr indent="-228600" lvl="7" marL="3429000" marR="0" rtl="0" algn="ctr">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8pPr>
            <a:lvl9pPr indent="-228600" lvl="8" marL="3886200" marR="0" rtl="0" algn="ctr">
              <a:spcBef>
                <a:spcPts val="0"/>
              </a:spcBef>
              <a:spcAft>
                <a:spcPts val="0"/>
              </a:spcAft>
              <a:buClr>
                <a:srgbClr val="FFFFFF"/>
              </a:buClr>
              <a:buSzPts val="2000"/>
              <a:buFont typeface="Arial"/>
              <a:buNone/>
              <a:defRPr b="1" i="0" sz="2400" u="none" cap="none" strike="noStrike">
                <a:solidFill>
                  <a:srgbClr val="FFFFFF"/>
                </a:solidFill>
                <a:latin typeface="Calibri"/>
                <a:ea typeface="Calibri"/>
                <a:cs typeface="Calibri"/>
                <a:sym typeface="Calibri"/>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and Content">
  <p:cSld name="1_Title and Content">
    <p:spTree>
      <p:nvGrpSpPr>
        <p:cNvPr id="243" name="Shape 243"/>
        <p:cNvGrpSpPr/>
        <p:nvPr/>
      </p:nvGrpSpPr>
      <p:grpSpPr>
        <a:xfrm>
          <a:off x="0" y="0"/>
          <a:ext cx="0" cy="0"/>
          <a:chOff x="0" y="0"/>
          <a:chExt cx="0" cy="0"/>
        </a:xfrm>
      </p:grpSpPr>
      <p:sp>
        <p:nvSpPr>
          <p:cNvPr id="244" name="Google Shape;244;p42"/>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Lato"/>
                <a:ea typeface="Lato"/>
                <a:cs typeface="Lato"/>
                <a:sym typeface="Lato"/>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45" name="Google Shape;245;p42"/>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chemeClr val="dk1"/>
              </a:buClr>
              <a:buSzPts val="1400"/>
              <a:buFont typeface="Raleway"/>
              <a:buNone/>
              <a:defRPr b="0" i="0" sz="3600" u="none" cap="none" strike="noStrike">
                <a:solidFill>
                  <a:schemeClr val="dk1"/>
                </a:solidFill>
                <a:latin typeface="Raleway"/>
                <a:ea typeface="Raleway"/>
                <a:cs typeface="Raleway"/>
                <a:sym typeface="Raleway"/>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246" name="Google Shape;246;p42"/>
          <p:cNvSpPr/>
          <p:nvPr/>
        </p:nvSpPr>
        <p:spPr>
          <a:xfrm>
            <a:off x="7356371"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47" name="Google Shape;247;p42"/>
          <p:cNvSpPr/>
          <p:nvPr/>
        </p:nvSpPr>
        <p:spPr>
          <a:xfrm>
            <a:off x="8250316"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48" name="Google Shape;248;p42"/>
          <p:cNvSpPr/>
          <p:nvPr/>
        </p:nvSpPr>
        <p:spPr>
          <a:xfrm>
            <a:off x="5"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49" name="Google Shape;249;p42"/>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pic>
        <p:nvPicPr>
          <p:cNvPr id="250" name="Google Shape;250;p42"/>
          <p:cNvPicPr preferRelativeResize="0"/>
          <p:nvPr/>
        </p:nvPicPr>
        <p:blipFill rotWithShape="1">
          <a:blip r:embed="rId2">
            <a:alphaModFix/>
          </a:blip>
          <a:srcRect b="0" l="0" r="0" t="0"/>
          <a:stretch/>
        </p:blipFill>
        <p:spPr>
          <a:xfrm>
            <a:off x="38101" y="4591410"/>
            <a:ext cx="495300" cy="469500"/>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 1 column">
  <p:cSld name="1_Title + 1 column">
    <p:spTree>
      <p:nvGrpSpPr>
        <p:cNvPr id="251" name="Shape 251"/>
        <p:cNvGrpSpPr/>
        <p:nvPr/>
      </p:nvGrpSpPr>
      <p:grpSpPr>
        <a:xfrm>
          <a:off x="0" y="0"/>
          <a:ext cx="0" cy="0"/>
          <a:chOff x="0" y="0"/>
          <a:chExt cx="0" cy="0"/>
        </a:xfrm>
      </p:grpSpPr>
      <p:sp>
        <p:nvSpPr>
          <p:cNvPr id="252" name="Google Shape;252;p43"/>
          <p:cNvSpPr txBox="1"/>
          <p:nvPr>
            <p:ph type="title"/>
          </p:nvPr>
        </p:nvSpPr>
        <p:spPr>
          <a:xfrm>
            <a:off x="893700" y="205988"/>
            <a:ext cx="6462600" cy="8574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Clr>
                <a:srgbClr val="0D0D0D"/>
              </a:buClr>
              <a:buSzPts val="1400"/>
              <a:buFont typeface="Raleway"/>
              <a:buNone/>
              <a:defRPr b="0" i="0" sz="3600" u="none" cap="none" strike="noStrike">
                <a:solidFill>
                  <a:srgbClr val="0D0D0D"/>
                </a:solidFill>
                <a:latin typeface="Raleway"/>
                <a:ea typeface="Raleway"/>
                <a:cs typeface="Raleway"/>
                <a:sym typeface="Raleway"/>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253" name="Google Shape;253;p43"/>
          <p:cNvSpPr/>
          <p:nvPr/>
        </p:nvSpPr>
        <p:spPr>
          <a:xfrm>
            <a:off x="7356371" y="5066326"/>
            <a:ext cx="893700" cy="77100"/>
          </a:xfrm>
          <a:prstGeom prst="rect">
            <a:avLst/>
          </a:prstGeom>
          <a:solidFill>
            <a:srgbClr val="FF971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54" name="Google Shape;254;p43"/>
          <p:cNvSpPr/>
          <p:nvPr/>
        </p:nvSpPr>
        <p:spPr>
          <a:xfrm>
            <a:off x="8250316" y="5066326"/>
            <a:ext cx="893700" cy="77100"/>
          </a:xfrm>
          <a:prstGeom prst="rect">
            <a:avLst/>
          </a:prstGeom>
          <a:solidFill>
            <a:srgbClr val="F20253"/>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55" name="Google Shape;255;p43"/>
          <p:cNvSpPr/>
          <p:nvPr/>
        </p:nvSpPr>
        <p:spPr>
          <a:xfrm>
            <a:off x="5" y="5066326"/>
            <a:ext cx="893700" cy="77100"/>
          </a:xfrm>
          <a:prstGeom prst="rect">
            <a:avLst/>
          </a:prstGeom>
          <a:solidFill>
            <a:srgbClr val="5EB838"/>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56" name="Google Shape;256;p43"/>
          <p:cNvSpPr/>
          <p:nvPr/>
        </p:nvSpPr>
        <p:spPr>
          <a:xfrm>
            <a:off x="893709" y="5066326"/>
            <a:ext cx="6462600" cy="77100"/>
          </a:xfrm>
          <a:prstGeom prst="rect">
            <a:avLst/>
          </a:prstGeom>
          <a:solidFill>
            <a:srgbClr val="2185C5"/>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57" name="Google Shape;257;p43"/>
          <p:cNvSpPr txBox="1"/>
          <p:nvPr>
            <p:ph idx="1" type="body"/>
          </p:nvPr>
        </p:nvSpPr>
        <p:spPr>
          <a:xfrm>
            <a:off x="893700" y="1373590"/>
            <a:ext cx="6462600" cy="3552300"/>
          </a:xfrm>
          <a:prstGeom prst="rect">
            <a:avLst/>
          </a:prstGeom>
          <a:noFill/>
          <a:ln>
            <a:noFill/>
          </a:ln>
        </p:spPr>
        <p:txBody>
          <a:bodyPr anchorCtr="0" anchor="t" bIns="91425" lIns="91425" spcFirstLastPara="1" rIns="91425" wrap="square" tIns="91425">
            <a:noAutofit/>
          </a:bodyPr>
          <a:lstStyle>
            <a:lvl1pPr indent="-431800" lvl="0" marL="457200" marR="0" rtl="0" algn="l">
              <a:spcBef>
                <a:spcPts val="0"/>
              </a:spcBef>
              <a:spcAft>
                <a:spcPts val="0"/>
              </a:spcAft>
              <a:buClr>
                <a:srgbClr val="0D0D0D"/>
              </a:buClr>
              <a:buSzPts val="3200"/>
              <a:buFont typeface="Arial"/>
              <a:buChar char="•"/>
              <a:defRPr b="0" i="0" sz="3200" u="none" cap="none" strike="noStrike">
                <a:solidFill>
                  <a:srgbClr val="0D0D0D"/>
                </a:solidFill>
                <a:latin typeface="Lato"/>
                <a:ea typeface="Lato"/>
                <a:cs typeface="Lato"/>
                <a:sym typeface="Lato"/>
              </a:defRPr>
            </a:lvl1pPr>
            <a:lvl2pPr indent="-406400" lvl="1" marL="914400" marR="0" rtl="0" algn="l">
              <a:spcBef>
                <a:spcPts val="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2pPr>
            <a:lvl3pPr indent="-381000" lvl="2" marL="1371600" marR="0" rtl="0" algn="l">
              <a:spcBef>
                <a:spcPts val="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3pPr>
            <a:lvl4pPr indent="-355600" lvl="3" marL="1828800" marR="0" rtl="0" algn="l">
              <a:spcBef>
                <a:spcPts val="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4pPr>
            <a:lvl5pPr indent="-355600" lvl="4" marL="2286000" marR="0" rtl="0" algn="l">
              <a:spcBef>
                <a:spcPts val="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5pPr>
            <a:lvl6pPr indent="-355600" lvl="5" marL="2743200" marR="0" rtl="0" algn="l">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theme" Target="../theme/theme1.xml"/><Relationship Id="rId10" Type="http://schemas.openxmlformats.org/officeDocument/2006/relationships/slideLayout" Target="../slideLayouts/slideLayout2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slideLayout" Target="../slideLayouts/slideLayout23.xml"/><Relationship Id="rId3" Type="http://schemas.openxmlformats.org/officeDocument/2006/relationships/slideLayout" Target="../slideLayouts/slideLayout24.xml"/><Relationship Id="rId4" Type="http://schemas.openxmlformats.org/officeDocument/2006/relationships/slideLayout" Target="../slideLayouts/slideLayout25.xml"/><Relationship Id="rId10" Type="http://schemas.openxmlformats.org/officeDocument/2006/relationships/theme" Target="../theme/theme4.xml"/><Relationship Id="rId9" Type="http://schemas.openxmlformats.org/officeDocument/2006/relationships/slideLayout" Target="../slideLayouts/slideLayout30.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10" Type="http://schemas.openxmlformats.org/officeDocument/2006/relationships/theme" Target="../theme/theme5.xml"/><Relationship Id="rId9" Type="http://schemas.openxmlformats.org/officeDocument/2006/relationships/slideLayout" Target="../slideLayouts/slideLayout39.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chemeClr val="dk1"/>
              </a:buClr>
              <a:buSzPts val="3600"/>
              <a:buFont typeface="Avenir"/>
              <a:buNone/>
              <a:defRPr b="0" i="0" sz="3600" u="none" cap="none" strike="noStrike">
                <a:solidFill>
                  <a:schemeClr val="dk1"/>
                </a:solidFill>
                <a:latin typeface="Avenir"/>
                <a:ea typeface="Avenir"/>
                <a:cs typeface="Avenir"/>
                <a:sym typeface="Avenir"/>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52" name="Google Shape;52;p13"/>
          <p:cNvSpPr txBox="1"/>
          <p:nvPr>
            <p:ph idx="1" type="body"/>
          </p:nvPr>
        </p:nvSpPr>
        <p:spPr>
          <a:xfrm>
            <a:off x="457200" y="1200151"/>
            <a:ext cx="8229600" cy="33945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venir"/>
                <a:ea typeface="Avenir"/>
                <a:cs typeface="Avenir"/>
                <a:sym typeface="Avenir"/>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venir"/>
                <a:ea typeface="Avenir"/>
                <a:cs typeface="Avenir"/>
                <a:sym typeface="Avenir"/>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venir"/>
                <a:ea typeface="Avenir"/>
                <a:cs typeface="Avenir"/>
                <a:sym typeface="Avenir"/>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venir"/>
                <a:ea typeface="Avenir"/>
                <a:cs typeface="Avenir"/>
                <a:sym typeface="Avenir"/>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venir"/>
                <a:ea typeface="Avenir"/>
                <a:cs typeface="Avenir"/>
                <a:sym typeface="Avenir"/>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457200" y="4767264"/>
            <a:ext cx="2133600" cy="2739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124200" y="4767264"/>
            <a:ext cx="2895600" cy="2739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venir"/>
                <a:ea typeface="Avenir"/>
                <a:cs typeface="Avenir"/>
                <a:sym typeface="Avenir"/>
              </a:defRPr>
            </a:lvl1pPr>
            <a:lvl2pPr indent="0" lvl="1" marL="0" marR="0" rtl="0" algn="r">
              <a:spcBef>
                <a:spcPts val="0"/>
              </a:spcBef>
              <a:buNone/>
              <a:defRPr b="0" i="0" sz="1200" u="none" cap="none" strike="noStrike">
                <a:solidFill>
                  <a:srgbClr val="888888"/>
                </a:solidFill>
                <a:latin typeface="Avenir"/>
                <a:ea typeface="Avenir"/>
                <a:cs typeface="Avenir"/>
                <a:sym typeface="Avenir"/>
              </a:defRPr>
            </a:lvl2pPr>
            <a:lvl3pPr indent="0" lvl="2" marL="0" marR="0" rtl="0" algn="r">
              <a:spcBef>
                <a:spcPts val="0"/>
              </a:spcBef>
              <a:buNone/>
              <a:defRPr b="0" i="0" sz="1200" u="none" cap="none" strike="noStrike">
                <a:solidFill>
                  <a:srgbClr val="888888"/>
                </a:solidFill>
                <a:latin typeface="Avenir"/>
                <a:ea typeface="Avenir"/>
                <a:cs typeface="Avenir"/>
                <a:sym typeface="Avenir"/>
              </a:defRPr>
            </a:lvl3pPr>
            <a:lvl4pPr indent="0" lvl="3" marL="0" marR="0" rtl="0" algn="r">
              <a:spcBef>
                <a:spcPts val="0"/>
              </a:spcBef>
              <a:buNone/>
              <a:defRPr b="0" i="0" sz="1200" u="none" cap="none" strike="noStrike">
                <a:solidFill>
                  <a:srgbClr val="888888"/>
                </a:solidFill>
                <a:latin typeface="Avenir"/>
                <a:ea typeface="Avenir"/>
                <a:cs typeface="Avenir"/>
                <a:sym typeface="Avenir"/>
              </a:defRPr>
            </a:lvl4pPr>
            <a:lvl5pPr indent="0" lvl="4" marL="0" marR="0" rtl="0" algn="r">
              <a:spcBef>
                <a:spcPts val="0"/>
              </a:spcBef>
              <a:buNone/>
              <a:defRPr b="0" i="0" sz="1200" u="none" cap="none" strike="noStrike">
                <a:solidFill>
                  <a:srgbClr val="888888"/>
                </a:solidFill>
                <a:latin typeface="Avenir"/>
                <a:ea typeface="Avenir"/>
                <a:cs typeface="Avenir"/>
                <a:sym typeface="Avenir"/>
              </a:defRPr>
            </a:lvl5pPr>
            <a:lvl6pPr indent="0" lvl="5" marL="0" marR="0" rtl="0" algn="r">
              <a:spcBef>
                <a:spcPts val="0"/>
              </a:spcBef>
              <a:buNone/>
              <a:defRPr b="0" i="0" sz="1200" u="none" cap="none" strike="noStrike">
                <a:solidFill>
                  <a:srgbClr val="888888"/>
                </a:solidFill>
                <a:latin typeface="Avenir"/>
                <a:ea typeface="Avenir"/>
                <a:cs typeface="Avenir"/>
                <a:sym typeface="Avenir"/>
              </a:defRPr>
            </a:lvl6pPr>
            <a:lvl7pPr indent="0" lvl="6" marL="0" marR="0" rtl="0" algn="r">
              <a:spcBef>
                <a:spcPts val="0"/>
              </a:spcBef>
              <a:buNone/>
              <a:defRPr b="0" i="0" sz="1200" u="none" cap="none" strike="noStrike">
                <a:solidFill>
                  <a:srgbClr val="888888"/>
                </a:solidFill>
                <a:latin typeface="Avenir"/>
                <a:ea typeface="Avenir"/>
                <a:cs typeface="Avenir"/>
                <a:sym typeface="Avenir"/>
              </a:defRPr>
            </a:lvl7pPr>
            <a:lvl8pPr indent="0" lvl="7" marL="0" marR="0" rtl="0" algn="r">
              <a:spcBef>
                <a:spcPts val="0"/>
              </a:spcBef>
              <a:buNone/>
              <a:defRPr b="0" i="0" sz="1200" u="none" cap="none" strike="noStrike">
                <a:solidFill>
                  <a:srgbClr val="888888"/>
                </a:solidFill>
                <a:latin typeface="Avenir"/>
                <a:ea typeface="Avenir"/>
                <a:cs typeface="Avenir"/>
                <a:sym typeface="Avenir"/>
              </a:defRPr>
            </a:lvl8pPr>
            <a:lvl9pPr indent="0" lvl="8" marL="0" marR="0" rtl="0" algn="r">
              <a:spcBef>
                <a:spcPts val="0"/>
              </a:spcBef>
              <a:buNone/>
              <a:defRPr b="0" i="0" sz="1200" u="none" cap="none" strike="noStrike">
                <a:solidFill>
                  <a:srgbClr val="888888"/>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22" name="Shape 122"/>
        <p:cNvGrpSpPr/>
        <p:nvPr/>
      </p:nvGrpSpPr>
      <p:grpSpPr>
        <a:xfrm>
          <a:off x="0" y="0"/>
          <a:ext cx="0" cy="0"/>
          <a:chOff x="0" y="0"/>
          <a:chExt cx="0" cy="0"/>
        </a:xfrm>
      </p:grpSpPr>
      <p:sp>
        <p:nvSpPr>
          <p:cNvPr id="123" name="Google Shape;123;p24"/>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chemeClr val="dk1"/>
              </a:buClr>
              <a:buSzPts val="1400"/>
              <a:buFont typeface="Raleway"/>
              <a:buNone/>
              <a:defRPr b="0" i="0" sz="3600" u="none" cap="none" strike="noStrike">
                <a:solidFill>
                  <a:schemeClr val="dk1"/>
                </a:solidFill>
                <a:latin typeface="Raleway"/>
                <a:ea typeface="Raleway"/>
                <a:cs typeface="Raleway"/>
                <a:sym typeface="Raleway"/>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4" name="Google Shape;124;p24"/>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Lato"/>
                <a:ea typeface="Lato"/>
                <a:cs typeface="Lato"/>
                <a:sym typeface="Lato"/>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5" name="Google Shape;125;p24"/>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26" name="Google Shape;126;p24"/>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27" name="Google Shape;127;p24"/>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90" name="Shape 190"/>
        <p:cNvGrpSpPr/>
        <p:nvPr/>
      </p:nvGrpSpPr>
      <p:grpSpPr>
        <a:xfrm>
          <a:off x="0" y="0"/>
          <a:ext cx="0" cy="0"/>
          <a:chOff x="0" y="0"/>
          <a:chExt cx="0" cy="0"/>
        </a:xfrm>
      </p:grpSpPr>
      <p:sp>
        <p:nvSpPr>
          <p:cNvPr id="191" name="Google Shape;191;p34"/>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chemeClr val="dk1"/>
              </a:buClr>
              <a:buSzPts val="1400"/>
              <a:buFont typeface="Raleway"/>
              <a:buNone/>
              <a:defRPr b="0" i="0" sz="3600" u="none" cap="none" strike="noStrike">
                <a:solidFill>
                  <a:schemeClr val="dk1"/>
                </a:solidFill>
                <a:latin typeface="Raleway"/>
                <a:ea typeface="Raleway"/>
                <a:cs typeface="Raleway"/>
                <a:sym typeface="Raleway"/>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192" name="Google Shape;192;p34"/>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Lato"/>
                <a:ea typeface="Lato"/>
                <a:cs typeface="Lato"/>
                <a:sym typeface="Lato"/>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Lato"/>
                <a:ea typeface="Lato"/>
                <a:cs typeface="Lato"/>
                <a:sym typeface="Lato"/>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Lato"/>
                <a:ea typeface="Lato"/>
                <a:cs typeface="Lato"/>
                <a:sym typeface="Lato"/>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Lato"/>
                <a:ea typeface="Lato"/>
                <a:cs typeface="Lato"/>
                <a:sym typeface="Lato"/>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93" name="Google Shape;193;p34"/>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94" name="Google Shape;194;p34"/>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95" name="Google Shape;195;p34"/>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6.png"/><Relationship Id="rId4" Type="http://schemas.openxmlformats.org/officeDocument/2006/relationships/image" Target="../media/image21.png"/><Relationship Id="rId5"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6.png"/><Relationship Id="rId4" Type="http://schemas.openxmlformats.org/officeDocument/2006/relationships/image" Target="../media/image21.png"/><Relationship Id="rId5" Type="http://schemas.openxmlformats.org/officeDocument/2006/relationships/image" Target="../media/image17.png"/><Relationship Id="rId6" Type="http://schemas.openxmlformats.org/officeDocument/2006/relationships/image" Target="../media/image10.png"/><Relationship Id="rId7" Type="http://schemas.openxmlformats.org/officeDocument/2006/relationships/image" Target="../media/image12.png"/><Relationship Id="rId8"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24.png"/><Relationship Id="rId4" Type="http://schemas.openxmlformats.org/officeDocument/2006/relationships/image" Target="../media/image23.png"/><Relationship Id="rId5"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24.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24.png"/><Relationship Id="rId4" Type="http://schemas.openxmlformats.org/officeDocument/2006/relationships/image" Target="../media/image22.png"/><Relationship Id="rId5" Type="http://schemas.openxmlformats.org/officeDocument/2006/relationships/image" Target="../media/image4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24.png"/><Relationship Id="rId4" Type="http://schemas.openxmlformats.org/officeDocument/2006/relationships/image" Target="../media/image22.png"/><Relationship Id="rId5" Type="http://schemas.openxmlformats.org/officeDocument/2006/relationships/image" Target="../media/image48.png"/><Relationship Id="rId6"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42.png"/><Relationship Id="rId4" Type="http://schemas.openxmlformats.org/officeDocument/2006/relationships/image" Target="../media/image33.png"/><Relationship Id="rId5" Type="http://schemas.openxmlformats.org/officeDocument/2006/relationships/image" Target="../media/image19.png"/><Relationship Id="rId6" Type="http://schemas.openxmlformats.org/officeDocument/2006/relationships/image" Target="../media/image5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42.png"/><Relationship Id="rId4" Type="http://schemas.openxmlformats.org/officeDocument/2006/relationships/image" Target="../media/image39.png"/><Relationship Id="rId5" Type="http://schemas.openxmlformats.org/officeDocument/2006/relationships/image" Target="../media/image5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41.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9.xml"/><Relationship Id="rId3" Type="http://schemas.openxmlformats.org/officeDocument/2006/relationships/image" Target="../media/image56.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8.png"/><Relationship Id="rId5" Type="http://schemas.openxmlformats.org/officeDocument/2006/relationships/image" Target="../media/image52.png"/><Relationship Id="rId6"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0.xml"/><Relationship Id="rId3" Type="http://schemas.openxmlformats.org/officeDocument/2006/relationships/image" Target="../media/image56.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31.png"/><Relationship Id="rId7" Type="http://schemas.openxmlformats.org/officeDocument/2006/relationships/image" Target="../media/image2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1.xml"/><Relationship Id="rId3" Type="http://schemas.openxmlformats.org/officeDocument/2006/relationships/image" Target="../media/image54.png"/><Relationship Id="rId4" Type="http://schemas.openxmlformats.org/officeDocument/2006/relationships/image" Target="../media/image51.png"/><Relationship Id="rId5" Type="http://schemas.openxmlformats.org/officeDocument/2006/relationships/image" Target="../media/image28.png"/><Relationship Id="rId6" Type="http://schemas.openxmlformats.org/officeDocument/2006/relationships/image" Target="../media/image32.png"/><Relationship Id="rId7" Type="http://schemas.openxmlformats.org/officeDocument/2006/relationships/image" Target="../media/image36.png"/><Relationship Id="rId8" Type="http://schemas.openxmlformats.org/officeDocument/2006/relationships/image" Target="../media/image3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2.xml"/><Relationship Id="rId3" Type="http://schemas.openxmlformats.org/officeDocument/2006/relationships/image" Target="../media/image57.png"/><Relationship Id="rId4" Type="http://schemas.openxmlformats.org/officeDocument/2006/relationships/image" Target="../media/image38.png"/><Relationship Id="rId5" Type="http://schemas.openxmlformats.org/officeDocument/2006/relationships/image" Target="../media/image45.png"/><Relationship Id="rId6" Type="http://schemas.openxmlformats.org/officeDocument/2006/relationships/image" Target="../media/image37.png"/><Relationship Id="rId7" Type="http://schemas.openxmlformats.org/officeDocument/2006/relationships/image" Target="../media/image4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3.xml"/><Relationship Id="rId3" Type="http://schemas.openxmlformats.org/officeDocument/2006/relationships/image" Target="../media/image41.png"/><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4.xml"/><Relationship Id="rId3" Type="http://schemas.openxmlformats.org/officeDocument/2006/relationships/image" Target="../media/image41.png"/><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5.xml"/><Relationship Id="rId3" Type="http://schemas.openxmlformats.org/officeDocument/2006/relationships/image" Target="../media/image5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6.xml"/><Relationship Id="rId3" Type="http://schemas.openxmlformats.org/officeDocument/2006/relationships/image" Target="../media/image35.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6.png"/><Relationship Id="rId7" Type="http://schemas.openxmlformats.org/officeDocument/2006/relationships/image" Target="../media/image4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7.xml"/><Relationship Id="rId3"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15.png"/><Relationship Id="rId5"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13.png"/><Relationship Id="rId4" Type="http://schemas.openxmlformats.org/officeDocument/2006/relationships/image" Target="../media/image15.png"/><Relationship Id="rId5"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15.png"/><Relationship Id="rId5"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 name="Shape 262"/>
        <p:cNvGrpSpPr/>
        <p:nvPr/>
      </p:nvGrpSpPr>
      <p:grpSpPr>
        <a:xfrm>
          <a:off x="0" y="0"/>
          <a:ext cx="0" cy="0"/>
          <a:chOff x="0" y="0"/>
          <a:chExt cx="0" cy="0"/>
        </a:xfrm>
      </p:grpSpPr>
      <p:pic>
        <p:nvPicPr>
          <p:cNvPr id="263" name="Google Shape;263;p44"/>
          <p:cNvPicPr preferRelativeResize="0"/>
          <p:nvPr/>
        </p:nvPicPr>
        <p:blipFill rotWithShape="1">
          <a:blip r:embed="rId3">
            <a:alphaModFix/>
          </a:blip>
          <a:srcRect b="0" l="0" r="0" t="0"/>
          <a:stretch/>
        </p:blipFill>
        <p:spPr>
          <a:xfrm>
            <a:off x="516595" y="981428"/>
            <a:ext cx="2079472" cy="1971322"/>
          </a:xfrm>
          <a:prstGeom prst="rect">
            <a:avLst/>
          </a:prstGeom>
          <a:noFill/>
          <a:ln>
            <a:noFill/>
          </a:ln>
        </p:spPr>
      </p:pic>
      <p:sp>
        <p:nvSpPr>
          <p:cNvPr id="264" name="Google Shape;264;p44"/>
          <p:cNvSpPr txBox="1"/>
          <p:nvPr>
            <p:ph type="ctrTitle"/>
          </p:nvPr>
        </p:nvSpPr>
        <p:spPr>
          <a:xfrm>
            <a:off x="2768175" y="1371574"/>
            <a:ext cx="5942700" cy="2006400"/>
          </a:xfrm>
          <a:prstGeom prst="rect">
            <a:avLst/>
          </a:prstGeom>
          <a:noFill/>
          <a:ln>
            <a:noFill/>
          </a:ln>
        </p:spPr>
        <p:txBody>
          <a:bodyPr anchorCtr="0" anchor="b" bIns="91400" lIns="91400" spcFirstLastPara="1" rIns="91400" wrap="square" tIns="91400">
            <a:noAutofit/>
          </a:bodyPr>
          <a:lstStyle/>
          <a:p>
            <a:pPr indent="0" lvl="0" marL="0" rtl="0" algn="ctr">
              <a:spcBef>
                <a:spcPts val="0"/>
              </a:spcBef>
              <a:spcAft>
                <a:spcPts val="0"/>
              </a:spcAft>
              <a:buClr>
                <a:srgbClr val="FFFFFF"/>
              </a:buClr>
              <a:buSzPts val="3800"/>
              <a:buFont typeface="Avenir"/>
              <a:buNone/>
            </a:pPr>
            <a:r>
              <a:rPr b="1" lang="en" sz="3600">
                <a:latin typeface="Raleway"/>
                <a:ea typeface="Raleway"/>
                <a:cs typeface="Raleway"/>
                <a:sym typeface="Raleway"/>
              </a:rPr>
              <a:t>Top 5 Tips for Supporting Your Researchers Using Altmetric</a:t>
            </a:r>
            <a:endParaRPr b="1" sz="3600">
              <a:latin typeface="Raleway"/>
              <a:ea typeface="Raleway"/>
              <a:cs typeface="Raleway"/>
              <a:sym typeface="Raleway"/>
            </a:endParaRPr>
          </a:p>
          <a:p>
            <a:pPr indent="0" lvl="0" marL="0" rtl="0" algn="ctr">
              <a:spcBef>
                <a:spcPts val="0"/>
              </a:spcBef>
              <a:spcAft>
                <a:spcPts val="0"/>
              </a:spcAft>
              <a:buClr>
                <a:schemeClr val="lt1"/>
              </a:buClr>
              <a:buSzPts val="4100"/>
              <a:buFont typeface="Avenir"/>
              <a:buNone/>
            </a:pPr>
            <a:r>
              <a:t/>
            </a:r>
            <a:endParaRPr b="1" i="1" sz="3000">
              <a:latin typeface="Raleway"/>
              <a:ea typeface="Raleway"/>
              <a:cs typeface="Raleway"/>
              <a:sym typeface="Raleway"/>
            </a:endParaRPr>
          </a:p>
        </p:txBody>
      </p:sp>
      <p:sp>
        <p:nvSpPr>
          <p:cNvPr id="265" name="Google Shape;265;p44"/>
          <p:cNvSpPr txBox="1"/>
          <p:nvPr/>
        </p:nvSpPr>
        <p:spPr>
          <a:xfrm>
            <a:off x="1371600" y="4648200"/>
            <a:ext cx="184800" cy="461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Open Sans Light"/>
              <a:ea typeface="Open Sans Light"/>
              <a:cs typeface="Open Sans Light"/>
              <a:sym typeface="Open Sans Light"/>
            </a:endParaRPr>
          </a:p>
        </p:txBody>
      </p:sp>
      <p:sp>
        <p:nvSpPr>
          <p:cNvPr id="266" name="Google Shape;266;p44"/>
          <p:cNvSpPr/>
          <p:nvPr/>
        </p:nvSpPr>
        <p:spPr>
          <a:xfrm>
            <a:off x="228600" y="4171950"/>
            <a:ext cx="3672000" cy="1200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a:solidFill>
                  <a:schemeClr val="dk1"/>
                </a:solidFill>
                <a:latin typeface="Open Sans"/>
                <a:ea typeface="Open Sans"/>
                <a:cs typeface="Open Sans"/>
                <a:sym typeface="Open Sans"/>
              </a:rPr>
              <a:t>Altmetric.com | @altmetric</a:t>
            </a:r>
            <a:endParaRPr>
              <a:latin typeface="Open Sans"/>
              <a:ea typeface="Open Sans"/>
              <a:cs typeface="Open Sans"/>
              <a:sym typeface="Open Sans"/>
            </a:endParaRPr>
          </a:p>
          <a:p>
            <a:pPr indent="0" lvl="0" marL="0" marR="0" rtl="0" algn="l">
              <a:spcBef>
                <a:spcPts val="0"/>
              </a:spcBef>
              <a:spcAft>
                <a:spcPts val="0"/>
              </a:spcAft>
              <a:buNone/>
            </a:pPr>
            <a:r>
              <a:rPr lang="en">
                <a:solidFill>
                  <a:schemeClr val="dk1"/>
                </a:solidFill>
                <a:latin typeface="Open Sans"/>
                <a:ea typeface="Open Sans"/>
                <a:cs typeface="Open Sans"/>
                <a:sym typeface="Open Sans"/>
              </a:rPr>
              <a:t>altmetricexplorer.com</a:t>
            </a:r>
            <a:endParaRPr>
              <a:solidFill>
                <a:schemeClr val="dk1"/>
              </a:solidFill>
              <a:latin typeface="Open Sans"/>
              <a:ea typeface="Open Sans"/>
              <a:cs typeface="Open Sans"/>
              <a:sym typeface="Open Sans"/>
            </a:endParaRPr>
          </a:p>
          <a:p>
            <a:pPr indent="0" lvl="0" marL="0" marR="0" rtl="0" algn="l">
              <a:spcBef>
                <a:spcPts val="0"/>
              </a:spcBef>
              <a:spcAft>
                <a:spcPts val="0"/>
              </a:spcAft>
              <a:buNone/>
            </a:pPr>
            <a:r>
              <a:rPr lang="en">
                <a:solidFill>
                  <a:schemeClr val="dk1"/>
                </a:solidFill>
                <a:latin typeface="Open Sans"/>
                <a:ea typeface="Open Sans"/>
                <a:cs typeface="Open Sans"/>
                <a:sym typeface="Open Sans"/>
              </a:rPr>
              <a:t>support@altmetric.com</a:t>
            </a:r>
            <a:endParaRPr>
              <a:solidFill>
                <a:schemeClr val="dk1"/>
              </a:solidFill>
              <a:latin typeface="Open Sans"/>
              <a:ea typeface="Open Sans"/>
              <a:cs typeface="Open Sans"/>
              <a:sym typeface="Open Sans"/>
            </a:endParaRPr>
          </a:p>
          <a:p>
            <a:pPr indent="0" lvl="0" marL="0" marR="0" rtl="0" algn="l">
              <a:spcBef>
                <a:spcPts val="0"/>
              </a:spcBef>
              <a:spcAft>
                <a:spcPts val="0"/>
              </a:spcAft>
              <a:buNone/>
            </a:pPr>
            <a:r>
              <a:t/>
            </a:r>
            <a:endParaRPr b="1" sz="1800">
              <a:solidFill>
                <a:schemeClr val="dk1"/>
              </a:solidFill>
              <a:latin typeface="Avenir"/>
              <a:ea typeface="Avenir"/>
              <a:cs typeface="Avenir"/>
              <a:sym typeface="Aveni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1" name="Shape 351"/>
        <p:cNvGrpSpPr/>
        <p:nvPr/>
      </p:nvGrpSpPr>
      <p:grpSpPr>
        <a:xfrm>
          <a:off x="0" y="0"/>
          <a:ext cx="0" cy="0"/>
          <a:chOff x="0" y="0"/>
          <a:chExt cx="0" cy="0"/>
        </a:xfrm>
      </p:grpSpPr>
      <p:sp>
        <p:nvSpPr>
          <p:cNvPr id="352" name="Google Shape;352;p53"/>
          <p:cNvSpPr txBox="1"/>
          <p:nvPr>
            <p:ph type="title"/>
          </p:nvPr>
        </p:nvSpPr>
        <p:spPr>
          <a:xfrm>
            <a:off x="867750" y="23632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
                <a:latin typeface="Raleway"/>
                <a:ea typeface="Raleway"/>
                <a:cs typeface="Raleway"/>
                <a:sym typeface="Raleway"/>
              </a:rPr>
              <a:t>Tip 2: Track diverse outputs</a:t>
            </a:r>
            <a:endParaRPr b="1">
              <a:solidFill>
                <a:srgbClr val="000000"/>
              </a:solidFill>
              <a:latin typeface="Raleway"/>
              <a:ea typeface="Raleway"/>
              <a:cs typeface="Raleway"/>
              <a:sym typeface="Raleway"/>
            </a:endParaRPr>
          </a:p>
        </p:txBody>
      </p:sp>
      <p:sp>
        <p:nvSpPr>
          <p:cNvPr id="353" name="Google Shape;353;p53"/>
          <p:cNvSpPr txBox="1"/>
          <p:nvPr/>
        </p:nvSpPr>
        <p:spPr>
          <a:xfrm>
            <a:off x="867750" y="900975"/>
            <a:ext cx="77427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Credit where credit is due - track outputs beyond journal articles and discover attention</a:t>
            </a:r>
            <a:endParaRPr i="1" sz="1500">
              <a:latin typeface="Open Sans"/>
              <a:ea typeface="Open Sans"/>
              <a:cs typeface="Open Sans"/>
              <a:sym typeface="Open Sans"/>
            </a:endParaRPr>
          </a:p>
        </p:txBody>
      </p:sp>
      <p:pic>
        <p:nvPicPr>
          <p:cNvPr id="354" name="Google Shape;354;p53"/>
          <p:cNvPicPr preferRelativeResize="0"/>
          <p:nvPr/>
        </p:nvPicPr>
        <p:blipFill>
          <a:blip r:embed="rId3">
            <a:alphaModFix/>
          </a:blip>
          <a:stretch>
            <a:fillRect/>
          </a:stretch>
        </p:blipFill>
        <p:spPr>
          <a:xfrm>
            <a:off x="0" y="179300"/>
            <a:ext cx="1098025" cy="1098025"/>
          </a:xfrm>
          <a:prstGeom prst="rect">
            <a:avLst/>
          </a:prstGeom>
          <a:noFill/>
          <a:ln>
            <a:noFill/>
          </a:ln>
        </p:spPr>
      </p:pic>
      <p:pic>
        <p:nvPicPr>
          <p:cNvPr id="355" name="Google Shape;355;p53"/>
          <p:cNvPicPr preferRelativeResize="0"/>
          <p:nvPr/>
        </p:nvPicPr>
        <p:blipFill>
          <a:blip r:embed="rId4">
            <a:alphaModFix/>
          </a:blip>
          <a:stretch>
            <a:fillRect/>
          </a:stretch>
        </p:blipFill>
        <p:spPr>
          <a:xfrm>
            <a:off x="7059550" y="3472525"/>
            <a:ext cx="2327327" cy="1577299"/>
          </a:xfrm>
          <a:prstGeom prst="rect">
            <a:avLst/>
          </a:prstGeom>
          <a:noFill/>
          <a:ln>
            <a:noFill/>
          </a:ln>
        </p:spPr>
      </p:pic>
      <p:pic>
        <p:nvPicPr>
          <p:cNvPr id="356" name="Google Shape;356;p53"/>
          <p:cNvPicPr preferRelativeResize="0"/>
          <p:nvPr/>
        </p:nvPicPr>
        <p:blipFill>
          <a:blip r:embed="rId5">
            <a:alphaModFix/>
          </a:blip>
          <a:stretch>
            <a:fillRect/>
          </a:stretch>
        </p:blipFill>
        <p:spPr>
          <a:xfrm>
            <a:off x="1486737" y="1277325"/>
            <a:ext cx="5643942" cy="3686925"/>
          </a:xfrm>
          <a:prstGeom prst="rect">
            <a:avLst/>
          </a:prstGeom>
          <a:noFill/>
          <a:ln cap="flat" cmpd="sng" w="9525">
            <a:solidFill>
              <a:schemeClr val="dk2"/>
            </a:solidFill>
            <a:prstDash val="solid"/>
            <a:round/>
            <a:headEnd len="sm" w="sm" type="none"/>
            <a:tailEnd len="sm" w="sm" type="none"/>
          </a:ln>
        </p:spPr>
      </p:pic>
      <p:sp>
        <p:nvSpPr>
          <p:cNvPr id="357" name="Google Shape;357;p53"/>
          <p:cNvSpPr/>
          <p:nvPr/>
        </p:nvSpPr>
        <p:spPr>
          <a:xfrm rot="5400000">
            <a:off x="1055975" y="4172700"/>
            <a:ext cx="366300" cy="857400"/>
          </a:xfrm>
          <a:prstGeom prst="bentUpArrow">
            <a:avLst>
              <a:gd fmla="val 25000" name="adj1"/>
              <a:gd fmla="val 25000" name="adj2"/>
              <a:gd fmla="val 25000" name="adj3"/>
            </a:avLst>
          </a:prstGeom>
          <a:solidFill>
            <a:srgbClr val="FF99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53"/>
          <p:cNvSpPr txBox="1"/>
          <p:nvPr/>
        </p:nvSpPr>
        <p:spPr>
          <a:xfrm>
            <a:off x="272475" y="3712825"/>
            <a:ext cx="1158300" cy="38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Open Sans"/>
                <a:ea typeface="Open Sans"/>
                <a:cs typeface="Open Sans"/>
                <a:sym typeface="Open Sans"/>
              </a:rPr>
              <a:t>How was my presentation received?</a:t>
            </a:r>
            <a:endParaRPr sz="1200">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3" name="Shape 363"/>
        <p:cNvGrpSpPr/>
        <p:nvPr/>
      </p:nvGrpSpPr>
      <p:grpSpPr>
        <a:xfrm>
          <a:off x="0" y="0"/>
          <a:ext cx="0" cy="0"/>
          <a:chOff x="0" y="0"/>
          <a:chExt cx="0" cy="0"/>
        </a:xfrm>
      </p:grpSpPr>
      <p:sp>
        <p:nvSpPr>
          <p:cNvPr id="364" name="Google Shape;364;p54"/>
          <p:cNvSpPr txBox="1"/>
          <p:nvPr>
            <p:ph type="title"/>
          </p:nvPr>
        </p:nvSpPr>
        <p:spPr>
          <a:xfrm>
            <a:off x="867750" y="23632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
                <a:latin typeface="Raleway"/>
                <a:ea typeface="Raleway"/>
                <a:cs typeface="Raleway"/>
                <a:sym typeface="Raleway"/>
              </a:rPr>
              <a:t>Tip 2: Track diverse outputs</a:t>
            </a:r>
            <a:endParaRPr b="1">
              <a:solidFill>
                <a:srgbClr val="000000"/>
              </a:solidFill>
              <a:latin typeface="Raleway"/>
              <a:ea typeface="Raleway"/>
              <a:cs typeface="Raleway"/>
              <a:sym typeface="Raleway"/>
            </a:endParaRPr>
          </a:p>
        </p:txBody>
      </p:sp>
      <p:sp>
        <p:nvSpPr>
          <p:cNvPr id="365" name="Google Shape;365;p54"/>
          <p:cNvSpPr txBox="1"/>
          <p:nvPr/>
        </p:nvSpPr>
        <p:spPr>
          <a:xfrm>
            <a:off x="867750" y="900975"/>
            <a:ext cx="77427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Credit where credit is due - track outputs beyond journal articles and discover attention</a:t>
            </a:r>
            <a:endParaRPr i="1" sz="1500">
              <a:latin typeface="Open Sans"/>
              <a:ea typeface="Open Sans"/>
              <a:cs typeface="Open Sans"/>
              <a:sym typeface="Open Sans"/>
            </a:endParaRPr>
          </a:p>
        </p:txBody>
      </p:sp>
      <p:pic>
        <p:nvPicPr>
          <p:cNvPr id="366" name="Google Shape;366;p54"/>
          <p:cNvPicPr preferRelativeResize="0"/>
          <p:nvPr/>
        </p:nvPicPr>
        <p:blipFill>
          <a:blip r:embed="rId3">
            <a:alphaModFix/>
          </a:blip>
          <a:stretch>
            <a:fillRect/>
          </a:stretch>
        </p:blipFill>
        <p:spPr>
          <a:xfrm>
            <a:off x="0" y="179300"/>
            <a:ext cx="1098025" cy="1098025"/>
          </a:xfrm>
          <a:prstGeom prst="rect">
            <a:avLst/>
          </a:prstGeom>
          <a:noFill/>
          <a:ln>
            <a:noFill/>
          </a:ln>
        </p:spPr>
      </p:pic>
      <p:pic>
        <p:nvPicPr>
          <p:cNvPr id="367" name="Google Shape;367;p54"/>
          <p:cNvPicPr preferRelativeResize="0"/>
          <p:nvPr/>
        </p:nvPicPr>
        <p:blipFill>
          <a:blip r:embed="rId4">
            <a:alphaModFix/>
          </a:blip>
          <a:stretch>
            <a:fillRect/>
          </a:stretch>
        </p:blipFill>
        <p:spPr>
          <a:xfrm>
            <a:off x="7664547" y="3882550"/>
            <a:ext cx="1722327" cy="1167273"/>
          </a:xfrm>
          <a:prstGeom prst="rect">
            <a:avLst/>
          </a:prstGeom>
          <a:noFill/>
          <a:ln>
            <a:noFill/>
          </a:ln>
        </p:spPr>
      </p:pic>
      <p:sp>
        <p:nvSpPr>
          <p:cNvPr id="368" name="Google Shape;368;p54"/>
          <p:cNvSpPr txBox="1"/>
          <p:nvPr/>
        </p:nvSpPr>
        <p:spPr>
          <a:xfrm>
            <a:off x="518050" y="1369238"/>
            <a:ext cx="2190000" cy="38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Open Sans"/>
                <a:ea typeface="Open Sans"/>
                <a:cs typeface="Open Sans"/>
                <a:sym typeface="Open Sans"/>
              </a:rPr>
              <a:t>How was my presentation received &amp; how is this useful?</a:t>
            </a:r>
            <a:endParaRPr sz="1200">
              <a:latin typeface="Open Sans"/>
              <a:ea typeface="Open Sans"/>
              <a:cs typeface="Open Sans"/>
              <a:sym typeface="Open Sans"/>
            </a:endParaRPr>
          </a:p>
        </p:txBody>
      </p:sp>
      <p:pic>
        <p:nvPicPr>
          <p:cNvPr id="369" name="Google Shape;369;p54"/>
          <p:cNvPicPr preferRelativeResize="0"/>
          <p:nvPr/>
        </p:nvPicPr>
        <p:blipFill rotWithShape="1">
          <a:blip r:embed="rId5">
            <a:alphaModFix/>
          </a:blip>
          <a:srcRect b="0" l="0" r="0" t="8214"/>
          <a:stretch/>
        </p:blipFill>
        <p:spPr>
          <a:xfrm>
            <a:off x="2817775" y="2793287"/>
            <a:ext cx="4419600" cy="980850"/>
          </a:xfrm>
          <a:prstGeom prst="rect">
            <a:avLst/>
          </a:prstGeom>
          <a:noFill/>
          <a:ln cap="flat" cmpd="sng" w="9525">
            <a:solidFill>
              <a:schemeClr val="dk2"/>
            </a:solidFill>
            <a:prstDash val="solid"/>
            <a:round/>
            <a:headEnd len="sm" w="sm" type="none"/>
            <a:tailEnd len="sm" w="sm" type="none"/>
          </a:ln>
        </p:spPr>
      </p:pic>
      <p:pic>
        <p:nvPicPr>
          <p:cNvPr id="370" name="Google Shape;370;p54"/>
          <p:cNvPicPr preferRelativeResize="0"/>
          <p:nvPr/>
        </p:nvPicPr>
        <p:blipFill rotWithShape="1">
          <a:blip r:embed="rId6">
            <a:alphaModFix/>
          </a:blip>
          <a:srcRect b="10041" l="0" r="0" t="5932"/>
          <a:stretch/>
        </p:blipFill>
        <p:spPr>
          <a:xfrm>
            <a:off x="2819300" y="3892150"/>
            <a:ext cx="4416551" cy="956919"/>
          </a:xfrm>
          <a:prstGeom prst="rect">
            <a:avLst/>
          </a:prstGeom>
          <a:noFill/>
          <a:ln cap="flat" cmpd="sng" w="9525">
            <a:solidFill>
              <a:schemeClr val="dk2"/>
            </a:solidFill>
            <a:prstDash val="solid"/>
            <a:round/>
            <a:headEnd len="sm" w="sm" type="none"/>
            <a:tailEnd len="sm" w="sm" type="none"/>
          </a:ln>
        </p:spPr>
      </p:pic>
      <p:pic>
        <p:nvPicPr>
          <p:cNvPr id="371" name="Google Shape;371;p54"/>
          <p:cNvPicPr preferRelativeResize="0"/>
          <p:nvPr/>
        </p:nvPicPr>
        <p:blipFill rotWithShape="1">
          <a:blip r:embed="rId7">
            <a:alphaModFix/>
          </a:blip>
          <a:srcRect b="1317" l="0" r="-928" t="8437"/>
          <a:stretch/>
        </p:blipFill>
        <p:spPr>
          <a:xfrm>
            <a:off x="2819288" y="1617125"/>
            <a:ext cx="4416552" cy="1058132"/>
          </a:xfrm>
          <a:prstGeom prst="rect">
            <a:avLst/>
          </a:prstGeom>
          <a:noFill/>
          <a:ln cap="flat" cmpd="sng" w="9525">
            <a:solidFill>
              <a:schemeClr val="dk2"/>
            </a:solidFill>
            <a:prstDash val="solid"/>
            <a:round/>
            <a:headEnd len="sm" w="sm" type="none"/>
            <a:tailEnd len="sm" w="sm" type="none"/>
          </a:ln>
        </p:spPr>
      </p:pic>
      <p:pic>
        <p:nvPicPr>
          <p:cNvPr id="372" name="Google Shape;372;p54"/>
          <p:cNvPicPr preferRelativeResize="0"/>
          <p:nvPr/>
        </p:nvPicPr>
        <p:blipFill>
          <a:blip r:embed="rId8">
            <a:alphaModFix/>
          </a:blip>
          <a:stretch>
            <a:fillRect/>
          </a:stretch>
        </p:blipFill>
        <p:spPr>
          <a:xfrm>
            <a:off x="134950" y="1459925"/>
            <a:ext cx="383100" cy="383100"/>
          </a:xfrm>
          <a:prstGeom prst="rect">
            <a:avLst/>
          </a:prstGeom>
          <a:noFill/>
          <a:ln>
            <a:noFill/>
          </a:ln>
        </p:spPr>
      </p:pic>
      <p:sp>
        <p:nvSpPr>
          <p:cNvPr id="373" name="Google Shape;373;p54"/>
          <p:cNvSpPr txBox="1"/>
          <p:nvPr/>
        </p:nvSpPr>
        <p:spPr>
          <a:xfrm>
            <a:off x="259475" y="1969825"/>
            <a:ext cx="2020200" cy="2455800"/>
          </a:xfrm>
          <a:prstGeom prst="rect">
            <a:avLst/>
          </a:prstGeom>
          <a:noFill/>
          <a:ln>
            <a:noFill/>
          </a:ln>
        </p:spPr>
        <p:txBody>
          <a:bodyPr anchorCtr="0" anchor="t" bIns="91425" lIns="91425" spcFirstLastPara="1" rIns="91425" wrap="square" tIns="91425">
            <a:noAutofit/>
          </a:bodyPr>
          <a:lstStyle/>
          <a:p>
            <a:pPr indent="-115570" lvl="0" marL="274320" rtl="0" algn="l">
              <a:spcBef>
                <a:spcPts val="0"/>
              </a:spcBef>
              <a:spcAft>
                <a:spcPts val="0"/>
              </a:spcAft>
              <a:buSzPts val="1100"/>
              <a:buFont typeface="Avenir"/>
              <a:buChar char="●"/>
            </a:pPr>
            <a:r>
              <a:rPr lang="en" sz="1100">
                <a:latin typeface="Avenir"/>
                <a:ea typeface="Avenir"/>
                <a:cs typeface="Avenir"/>
                <a:sym typeface="Avenir"/>
              </a:rPr>
              <a:t>29 tweets from 24 users</a:t>
            </a:r>
            <a:endParaRPr sz="1100">
              <a:latin typeface="Avenir"/>
              <a:ea typeface="Avenir"/>
              <a:cs typeface="Avenir"/>
              <a:sym typeface="Avenir"/>
            </a:endParaRPr>
          </a:p>
          <a:p>
            <a:pPr indent="-115570" lvl="0" marL="274320" rtl="0" algn="l">
              <a:spcBef>
                <a:spcPts val="0"/>
              </a:spcBef>
              <a:spcAft>
                <a:spcPts val="0"/>
              </a:spcAft>
              <a:buSzPts val="1100"/>
              <a:buFont typeface="Avenir"/>
              <a:buChar char="●"/>
            </a:pPr>
            <a:r>
              <a:rPr lang="en" sz="1100">
                <a:latin typeface="Avenir"/>
                <a:ea typeface="Avenir"/>
                <a:cs typeface="Avenir"/>
                <a:sym typeface="Avenir"/>
              </a:rPr>
              <a:t>Immediate feedback on slides</a:t>
            </a:r>
            <a:endParaRPr sz="1100">
              <a:latin typeface="Avenir"/>
              <a:ea typeface="Avenir"/>
              <a:cs typeface="Avenir"/>
              <a:sym typeface="Avenir"/>
            </a:endParaRPr>
          </a:p>
          <a:p>
            <a:pPr indent="-115570" lvl="0" marL="274320" rtl="0" algn="l">
              <a:spcBef>
                <a:spcPts val="0"/>
              </a:spcBef>
              <a:spcAft>
                <a:spcPts val="0"/>
              </a:spcAft>
              <a:buSzPts val="1100"/>
              <a:buFont typeface="Avenir"/>
              <a:buChar char="●"/>
            </a:pPr>
            <a:r>
              <a:rPr lang="en" sz="1100">
                <a:latin typeface="Avenir"/>
                <a:ea typeface="Avenir"/>
                <a:cs typeface="Avenir"/>
                <a:sym typeface="Avenir"/>
              </a:rPr>
              <a:t>Inform future presentations</a:t>
            </a:r>
            <a:endParaRPr sz="1100">
              <a:latin typeface="Avenir"/>
              <a:ea typeface="Avenir"/>
              <a:cs typeface="Avenir"/>
              <a:sym typeface="Avenir"/>
            </a:endParaRPr>
          </a:p>
          <a:p>
            <a:pPr indent="-115570" lvl="0" marL="274320" rtl="0" algn="l">
              <a:spcBef>
                <a:spcPts val="0"/>
              </a:spcBef>
              <a:spcAft>
                <a:spcPts val="0"/>
              </a:spcAft>
              <a:buSzPts val="1100"/>
              <a:buFont typeface="Avenir"/>
              <a:buChar char="●"/>
            </a:pPr>
            <a:r>
              <a:rPr lang="en" sz="1100">
                <a:latin typeface="Avenir"/>
                <a:ea typeface="Avenir"/>
                <a:cs typeface="Avenir"/>
                <a:sym typeface="Avenir"/>
              </a:rPr>
              <a:t>Direct others to slide deck</a:t>
            </a:r>
            <a:endParaRPr sz="1100">
              <a:latin typeface="Avenir"/>
              <a:ea typeface="Avenir"/>
              <a:cs typeface="Avenir"/>
              <a:sym typeface="Avenir"/>
            </a:endParaRPr>
          </a:p>
          <a:p>
            <a:pPr indent="-115570" lvl="0" marL="274320" rtl="0" algn="l">
              <a:spcBef>
                <a:spcPts val="0"/>
              </a:spcBef>
              <a:spcAft>
                <a:spcPts val="0"/>
              </a:spcAft>
              <a:buSzPts val="1100"/>
              <a:buFont typeface="Avenir"/>
              <a:buChar char="●"/>
            </a:pPr>
            <a:r>
              <a:rPr lang="en" sz="1100">
                <a:latin typeface="Avenir"/>
                <a:ea typeface="Avenir"/>
                <a:cs typeface="Avenir"/>
                <a:sym typeface="Avenir"/>
              </a:rPr>
              <a:t>Network opportunities (especially in conference settings)</a:t>
            </a:r>
            <a:endParaRPr sz="1100">
              <a:latin typeface="Avenir"/>
              <a:ea typeface="Avenir"/>
              <a:cs typeface="Avenir"/>
              <a:sym typeface="Avenir"/>
            </a:endParaRPr>
          </a:p>
          <a:p>
            <a:pPr indent="-115570" lvl="0" marL="274320" rtl="0" algn="l">
              <a:spcBef>
                <a:spcPts val="0"/>
              </a:spcBef>
              <a:spcAft>
                <a:spcPts val="0"/>
              </a:spcAft>
              <a:buSzPts val="1100"/>
              <a:buFont typeface="Avenir"/>
              <a:buChar char="●"/>
            </a:pPr>
            <a:r>
              <a:rPr lang="en" sz="1100">
                <a:solidFill>
                  <a:schemeClr val="dk1"/>
                </a:solidFill>
                <a:latin typeface="Avenir"/>
                <a:ea typeface="Avenir"/>
                <a:cs typeface="Avenir"/>
                <a:sym typeface="Avenir"/>
              </a:rPr>
              <a:t>Monitor sentiment, i.e. did my presentation spark debate? </a:t>
            </a:r>
            <a:endParaRPr sz="1100">
              <a:latin typeface="Avenir"/>
              <a:ea typeface="Avenir"/>
              <a:cs typeface="Avenir"/>
              <a:sym typeface="Aveni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 name="Shape 378"/>
        <p:cNvGrpSpPr/>
        <p:nvPr/>
      </p:nvGrpSpPr>
      <p:grpSpPr>
        <a:xfrm>
          <a:off x="0" y="0"/>
          <a:ext cx="0" cy="0"/>
          <a:chOff x="0" y="0"/>
          <a:chExt cx="0" cy="0"/>
        </a:xfrm>
      </p:grpSpPr>
      <p:sp>
        <p:nvSpPr>
          <p:cNvPr id="379" name="Google Shape;379;p55"/>
          <p:cNvSpPr/>
          <p:nvPr/>
        </p:nvSpPr>
        <p:spPr>
          <a:xfrm>
            <a:off x="677848" y="1855203"/>
            <a:ext cx="4029600" cy="1890300"/>
          </a:xfrm>
          <a:prstGeom prst="chevron">
            <a:avLst>
              <a:gd fmla="val 29853" name="adj"/>
            </a:avLst>
          </a:prstGeom>
          <a:noFill/>
          <a:ln cap="flat" cmpd="sng" w="38100">
            <a:solidFill>
              <a:schemeClr val="dk1"/>
            </a:solidFill>
            <a:prstDash val="dot"/>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 sz="2800">
                <a:solidFill>
                  <a:srgbClr val="304E9D"/>
                </a:solidFill>
                <a:latin typeface="Raleway"/>
                <a:ea typeface="Raleway"/>
                <a:cs typeface="Raleway"/>
                <a:sym typeface="Raleway"/>
              </a:rPr>
              <a:t>Citations</a:t>
            </a:r>
            <a:endParaRPr b="1" sz="2400">
              <a:solidFill>
                <a:srgbClr val="304E9D"/>
              </a:solidFill>
              <a:latin typeface="Raleway"/>
              <a:ea typeface="Raleway"/>
              <a:cs typeface="Raleway"/>
              <a:sym typeface="Raleway"/>
            </a:endParaRPr>
          </a:p>
          <a:p>
            <a:pPr indent="0" lvl="0" marL="0" marR="0" rtl="0" algn="ctr">
              <a:spcBef>
                <a:spcPts val="0"/>
              </a:spcBef>
              <a:spcAft>
                <a:spcPts val="0"/>
              </a:spcAft>
              <a:buNone/>
            </a:pPr>
            <a:r>
              <a:rPr b="1" lang="en" sz="1800">
                <a:solidFill>
                  <a:schemeClr val="dk1"/>
                </a:solidFill>
                <a:latin typeface="Raleway"/>
                <a:ea typeface="Raleway"/>
                <a:cs typeface="Raleway"/>
                <a:sym typeface="Raleway"/>
              </a:rPr>
              <a:t>Often slow to accrue</a:t>
            </a:r>
            <a:endParaRPr>
              <a:latin typeface="Raleway"/>
              <a:ea typeface="Raleway"/>
              <a:cs typeface="Raleway"/>
              <a:sym typeface="Raleway"/>
            </a:endParaRPr>
          </a:p>
          <a:p>
            <a:pPr indent="0" lvl="0" marL="0" marR="0" rtl="0" algn="ctr">
              <a:spcBef>
                <a:spcPts val="0"/>
              </a:spcBef>
              <a:spcAft>
                <a:spcPts val="0"/>
              </a:spcAft>
              <a:buNone/>
            </a:pPr>
            <a:r>
              <a:rPr b="1" lang="en" sz="1800">
                <a:solidFill>
                  <a:schemeClr val="dk1"/>
                </a:solidFill>
                <a:latin typeface="Raleway"/>
                <a:ea typeface="Raleway"/>
                <a:cs typeface="Raleway"/>
                <a:sym typeface="Raleway"/>
              </a:rPr>
              <a:t>(2-5 years)</a:t>
            </a:r>
            <a:endParaRPr b="1" sz="1800">
              <a:solidFill>
                <a:schemeClr val="dk1"/>
              </a:solidFill>
              <a:latin typeface="Raleway"/>
              <a:ea typeface="Raleway"/>
              <a:cs typeface="Raleway"/>
              <a:sym typeface="Raleway"/>
            </a:endParaRPr>
          </a:p>
        </p:txBody>
      </p:sp>
      <p:sp>
        <p:nvSpPr>
          <p:cNvPr id="380" name="Google Shape;380;p55"/>
          <p:cNvSpPr/>
          <p:nvPr/>
        </p:nvSpPr>
        <p:spPr>
          <a:xfrm>
            <a:off x="4300834" y="1855202"/>
            <a:ext cx="4033800" cy="1890300"/>
          </a:xfrm>
          <a:prstGeom prst="chevron">
            <a:avLst>
              <a:gd fmla="val 29853" name="adj"/>
            </a:avLst>
          </a:pr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Clr>
                <a:srgbClr val="FF6600"/>
              </a:buClr>
              <a:buSzPts val="3000"/>
              <a:buFont typeface="Avenir"/>
              <a:buNone/>
            </a:pPr>
            <a:r>
              <a:rPr b="1" lang="en" sz="3000">
                <a:solidFill>
                  <a:srgbClr val="F18900"/>
                </a:solidFill>
                <a:latin typeface="Raleway"/>
                <a:ea typeface="Raleway"/>
                <a:cs typeface="Raleway"/>
                <a:sym typeface="Raleway"/>
              </a:rPr>
              <a:t>ALTMETRICS</a:t>
            </a:r>
            <a:endParaRPr b="1" sz="3000">
              <a:solidFill>
                <a:srgbClr val="F18900"/>
              </a:solidFill>
              <a:latin typeface="Raleway"/>
              <a:ea typeface="Raleway"/>
              <a:cs typeface="Raleway"/>
              <a:sym typeface="Raleway"/>
            </a:endParaRPr>
          </a:p>
          <a:p>
            <a:pPr indent="0" lvl="0" marL="0" marR="0" rtl="0" algn="ctr">
              <a:spcBef>
                <a:spcPts val="0"/>
              </a:spcBef>
              <a:spcAft>
                <a:spcPts val="0"/>
              </a:spcAft>
              <a:buClr>
                <a:schemeClr val="dk1"/>
              </a:buClr>
              <a:buSzPts val="2200"/>
              <a:buFont typeface="Avenir"/>
              <a:buNone/>
            </a:pPr>
            <a:r>
              <a:rPr b="1" lang="en" sz="2200">
                <a:solidFill>
                  <a:schemeClr val="dk1"/>
                </a:solidFill>
                <a:latin typeface="Raleway"/>
                <a:ea typeface="Raleway"/>
                <a:cs typeface="Raleway"/>
                <a:sym typeface="Raleway"/>
              </a:rPr>
              <a:t>Immediate</a:t>
            </a:r>
            <a:endParaRPr b="1" sz="2200">
              <a:solidFill>
                <a:schemeClr val="dk1"/>
              </a:solidFill>
              <a:latin typeface="Raleway"/>
              <a:ea typeface="Raleway"/>
              <a:cs typeface="Raleway"/>
              <a:sym typeface="Raleway"/>
            </a:endParaRPr>
          </a:p>
        </p:txBody>
      </p:sp>
      <p:pic>
        <p:nvPicPr>
          <p:cNvPr id="381" name="Google Shape;381;p55"/>
          <p:cNvPicPr preferRelativeResize="0"/>
          <p:nvPr/>
        </p:nvPicPr>
        <p:blipFill>
          <a:blip r:embed="rId3">
            <a:alphaModFix/>
          </a:blip>
          <a:stretch>
            <a:fillRect/>
          </a:stretch>
        </p:blipFill>
        <p:spPr>
          <a:xfrm>
            <a:off x="6799400" y="817725"/>
            <a:ext cx="2187075" cy="2187075"/>
          </a:xfrm>
          <a:prstGeom prst="rect">
            <a:avLst/>
          </a:prstGeom>
          <a:noFill/>
          <a:ln>
            <a:noFill/>
          </a:ln>
        </p:spPr>
      </p:pic>
      <p:pic>
        <p:nvPicPr>
          <p:cNvPr id="382" name="Google Shape;382;p55"/>
          <p:cNvPicPr preferRelativeResize="0"/>
          <p:nvPr/>
        </p:nvPicPr>
        <p:blipFill>
          <a:blip r:embed="rId4">
            <a:alphaModFix/>
          </a:blip>
          <a:stretch>
            <a:fillRect/>
          </a:stretch>
        </p:blipFill>
        <p:spPr>
          <a:xfrm>
            <a:off x="-46175" y="2421013"/>
            <a:ext cx="2185416" cy="2185416"/>
          </a:xfrm>
          <a:prstGeom prst="rect">
            <a:avLst/>
          </a:prstGeom>
          <a:noFill/>
          <a:ln>
            <a:noFill/>
          </a:ln>
        </p:spPr>
      </p:pic>
      <p:sp>
        <p:nvSpPr>
          <p:cNvPr id="383" name="Google Shape;383;p55"/>
          <p:cNvSpPr txBox="1"/>
          <p:nvPr>
            <p:ph type="title"/>
          </p:nvPr>
        </p:nvSpPr>
        <p:spPr>
          <a:xfrm>
            <a:off x="867750" y="23632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
                <a:latin typeface="Raleway"/>
                <a:ea typeface="Raleway"/>
                <a:cs typeface="Raleway"/>
                <a:sym typeface="Raleway"/>
              </a:rPr>
              <a:t>Tip 3: View early feedback</a:t>
            </a:r>
            <a:endParaRPr b="1">
              <a:solidFill>
                <a:srgbClr val="000000"/>
              </a:solidFill>
              <a:latin typeface="Raleway"/>
              <a:ea typeface="Raleway"/>
              <a:cs typeface="Raleway"/>
              <a:sym typeface="Raleway"/>
            </a:endParaRPr>
          </a:p>
        </p:txBody>
      </p:sp>
      <p:pic>
        <p:nvPicPr>
          <p:cNvPr id="384" name="Google Shape;384;p55"/>
          <p:cNvPicPr preferRelativeResize="0"/>
          <p:nvPr/>
        </p:nvPicPr>
        <p:blipFill>
          <a:blip r:embed="rId5">
            <a:alphaModFix/>
          </a:blip>
          <a:stretch>
            <a:fillRect/>
          </a:stretch>
        </p:blipFill>
        <p:spPr>
          <a:xfrm>
            <a:off x="-121825" y="83751"/>
            <a:ext cx="1300127" cy="1300127"/>
          </a:xfrm>
          <a:prstGeom prst="rect">
            <a:avLst/>
          </a:prstGeom>
          <a:noFill/>
          <a:ln>
            <a:noFill/>
          </a:ln>
        </p:spPr>
      </p:pic>
      <p:sp>
        <p:nvSpPr>
          <p:cNvPr id="385" name="Google Shape;385;p55"/>
          <p:cNvSpPr txBox="1"/>
          <p:nvPr/>
        </p:nvSpPr>
        <p:spPr>
          <a:xfrm>
            <a:off x="867750" y="900975"/>
            <a:ext cx="74700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Use altmetrics to discover attention research is receiving online in real-time</a:t>
            </a:r>
            <a:endParaRPr i="1" sz="1500">
              <a:latin typeface="Open Sans"/>
              <a:ea typeface="Open Sans"/>
              <a:cs typeface="Open Sans"/>
              <a:sym typeface="Ope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0" name="Shape 390"/>
        <p:cNvGrpSpPr/>
        <p:nvPr/>
      </p:nvGrpSpPr>
      <p:grpSpPr>
        <a:xfrm>
          <a:off x="0" y="0"/>
          <a:ext cx="0" cy="0"/>
          <a:chOff x="0" y="0"/>
          <a:chExt cx="0" cy="0"/>
        </a:xfrm>
      </p:grpSpPr>
      <p:pic>
        <p:nvPicPr>
          <p:cNvPr id="391" name="Google Shape;391;p56"/>
          <p:cNvPicPr preferRelativeResize="0"/>
          <p:nvPr/>
        </p:nvPicPr>
        <p:blipFill>
          <a:blip r:embed="rId3">
            <a:alphaModFix/>
          </a:blip>
          <a:stretch>
            <a:fillRect/>
          </a:stretch>
        </p:blipFill>
        <p:spPr>
          <a:xfrm>
            <a:off x="7142300" y="3301450"/>
            <a:ext cx="2187075" cy="2187075"/>
          </a:xfrm>
          <a:prstGeom prst="rect">
            <a:avLst/>
          </a:prstGeom>
          <a:noFill/>
          <a:ln>
            <a:noFill/>
          </a:ln>
        </p:spPr>
      </p:pic>
      <p:sp>
        <p:nvSpPr>
          <p:cNvPr id="392" name="Google Shape;392;p56"/>
          <p:cNvSpPr txBox="1"/>
          <p:nvPr>
            <p:ph type="title"/>
          </p:nvPr>
        </p:nvSpPr>
        <p:spPr>
          <a:xfrm>
            <a:off x="867750" y="23632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
                <a:latin typeface="Raleway"/>
                <a:ea typeface="Raleway"/>
                <a:cs typeface="Raleway"/>
                <a:sym typeface="Raleway"/>
              </a:rPr>
              <a:t>Tip 3: View early feedback</a:t>
            </a:r>
            <a:endParaRPr b="1">
              <a:solidFill>
                <a:srgbClr val="000000"/>
              </a:solidFill>
              <a:latin typeface="Raleway"/>
              <a:ea typeface="Raleway"/>
              <a:cs typeface="Raleway"/>
              <a:sym typeface="Raleway"/>
            </a:endParaRPr>
          </a:p>
        </p:txBody>
      </p:sp>
      <p:pic>
        <p:nvPicPr>
          <p:cNvPr id="393" name="Google Shape;393;p56"/>
          <p:cNvPicPr preferRelativeResize="0"/>
          <p:nvPr/>
        </p:nvPicPr>
        <p:blipFill>
          <a:blip r:embed="rId4">
            <a:alphaModFix/>
          </a:blip>
          <a:stretch>
            <a:fillRect/>
          </a:stretch>
        </p:blipFill>
        <p:spPr>
          <a:xfrm>
            <a:off x="-121825" y="83751"/>
            <a:ext cx="1300127" cy="1300127"/>
          </a:xfrm>
          <a:prstGeom prst="rect">
            <a:avLst/>
          </a:prstGeom>
          <a:noFill/>
          <a:ln>
            <a:noFill/>
          </a:ln>
        </p:spPr>
      </p:pic>
      <p:sp>
        <p:nvSpPr>
          <p:cNvPr id="394" name="Google Shape;394;p56"/>
          <p:cNvSpPr txBox="1"/>
          <p:nvPr/>
        </p:nvSpPr>
        <p:spPr>
          <a:xfrm>
            <a:off x="867750" y="900975"/>
            <a:ext cx="74700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Use altmetrics to discover attention research is receiving online in real-time</a:t>
            </a:r>
            <a:endParaRPr i="1" sz="1500">
              <a:latin typeface="Open Sans"/>
              <a:ea typeface="Open Sans"/>
              <a:cs typeface="Open Sans"/>
              <a:sym typeface="Open Sans"/>
            </a:endParaRPr>
          </a:p>
        </p:txBody>
      </p:sp>
      <p:sp>
        <p:nvSpPr>
          <p:cNvPr id="395" name="Google Shape;395;p56"/>
          <p:cNvSpPr txBox="1"/>
          <p:nvPr/>
        </p:nvSpPr>
        <p:spPr>
          <a:xfrm>
            <a:off x="908225" y="1492075"/>
            <a:ext cx="6561300" cy="272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Open Sans"/>
                <a:ea typeface="Open Sans"/>
                <a:cs typeface="Open Sans"/>
                <a:sym typeface="Open Sans"/>
              </a:rPr>
              <a:t>Especially useful for:</a:t>
            </a:r>
            <a:endParaRPr sz="1600">
              <a:latin typeface="Open Sans"/>
              <a:ea typeface="Open Sans"/>
              <a:cs typeface="Open Sans"/>
              <a:sym typeface="Open Sans"/>
            </a:endParaRPr>
          </a:p>
          <a:p>
            <a:pPr indent="-330200" lvl="0" marL="457200" rtl="0" algn="l">
              <a:spcBef>
                <a:spcPts val="0"/>
              </a:spcBef>
              <a:spcAft>
                <a:spcPts val="0"/>
              </a:spcAft>
              <a:buSzPts val="1600"/>
              <a:buFont typeface="Open Sans"/>
              <a:buChar char="●"/>
            </a:pPr>
            <a:r>
              <a:rPr lang="en" sz="1600">
                <a:latin typeface="Open Sans"/>
                <a:ea typeface="Open Sans"/>
                <a:cs typeface="Open Sans"/>
                <a:sym typeface="Open Sans"/>
              </a:rPr>
              <a:t>Engaging with early-career researchers</a:t>
            </a:r>
            <a:endParaRPr sz="1600">
              <a:latin typeface="Open Sans"/>
              <a:ea typeface="Open Sans"/>
              <a:cs typeface="Open Sans"/>
              <a:sym typeface="Open Sans"/>
            </a:endParaRPr>
          </a:p>
          <a:p>
            <a:pPr indent="-330200" lvl="0" marL="457200" rtl="0" algn="l">
              <a:spcBef>
                <a:spcPts val="0"/>
              </a:spcBef>
              <a:spcAft>
                <a:spcPts val="0"/>
              </a:spcAft>
              <a:buSzPts val="1600"/>
              <a:buFont typeface="Open Sans"/>
              <a:buChar char="●"/>
            </a:pPr>
            <a:r>
              <a:rPr lang="en" sz="1600">
                <a:latin typeface="Open Sans"/>
                <a:ea typeface="Open Sans"/>
                <a:cs typeface="Open Sans"/>
                <a:sym typeface="Open Sans"/>
              </a:rPr>
              <a:t>Demonstrating impact of recently published work to funders and in grant applications and renewals</a:t>
            </a:r>
            <a:endParaRPr sz="1600">
              <a:latin typeface="Open Sans"/>
              <a:ea typeface="Open Sans"/>
              <a:cs typeface="Open Sans"/>
              <a:sym typeface="Open Sans"/>
            </a:endParaRPr>
          </a:p>
          <a:p>
            <a:pPr indent="-330200" lvl="0" marL="457200" rtl="0" algn="l">
              <a:spcBef>
                <a:spcPts val="0"/>
              </a:spcBef>
              <a:spcAft>
                <a:spcPts val="0"/>
              </a:spcAft>
              <a:buSzPts val="1600"/>
              <a:buFont typeface="Open Sans"/>
              <a:buChar char="●"/>
            </a:pPr>
            <a:r>
              <a:rPr lang="en" sz="1600">
                <a:latin typeface="Open Sans"/>
                <a:ea typeface="Open Sans"/>
                <a:cs typeface="Open Sans"/>
                <a:sym typeface="Open Sans"/>
              </a:rPr>
              <a:t>Highlighting successes in real-time (also great for communications/marketing on campus)</a:t>
            </a:r>
            <a:endParaRPr sz="1600">
              <a:latin typeface="Open Sans"/>
              <a:ea typeface="Open Sans"/>
              <a:cs typeface="Open Sans"/>
              <a:sym typeface="Open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0" name="Shape 400"/>
        <p:cNvGrpSpPr/>
        <p:nvPr/>
      </p:nvGrpSpPr>
      <p:grpSpPr>
        <a:xfrm>
          <a:off x="0" y="0"/>
          <a:ext cx="0" cy="0"/>
          <a:chOff x="0" y="0"/>
          <a:chExt cx="0" cy="0"/>
        </a:xfrm>
      </p:grpSpPr>
      <p:pic>
        <p:nvPicPr>
          <p:cNvPr id="401" name="Google Shape;401;p57"/>
          <p:cNvPicPr preferRelativeResize="0"/>
          <p:nvPr/>
        </p:nvPicPr>
        <p:blipFill>
          <a:blip r:embed="rId3">
            <a:alphaModFix/>
          </a:blip>
          <a:stretch>
            <a:fillRect/>
          </a:stretch>
        </p:blipFill>
        <p:spPr>
          <a:xfrm>
            <a:off x="7142300" y="3301450"/>
            <a:ext cx="2187075" cy="2187075"/>
          </a:xfrm>
          <a:prstGeom prst="rect">
            <a:avLst/>
          </a:prstGeom>
          <a:noFill/>
          <a:ln>
            <a:noFill/>
          </a:ln>
        </p:spPr>
      </p:pic>
      <p:sp>
        <p:nvSpPr>
          <p:cNvPr id="402" name="Google Shape;402;p57"/>
          <p:cNvSpPr txBox="1"/>
          <p:nvPr>
            <p:ph type="title"/>
          </p:nvPr>
        </p:nvSpPr>
        <p:spPr>
          <a:xfrm>
            <a:off x="867750" y="23632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
                <a:latin typeface="Raleway"/>
                <a:ea typeface="Raleway"/>
                <a:cs typeface="Raleway"/>
                <a:sym typeface="Raleway"/>
              </a:rPr>
              <a:t>Tip 3: View early feedback</a:t>
            </a:r>
            <a:endParaRPr b="1">
              <a:solidFill>
                <a:srgbClr val="000000"/>
              </a:solidFill>
              <a:latin typeface="Raleway"/>
              <a:ea typeface="Raleway"/>
              <a:cs typeface="Raleway"/>
              <a:sym typeface="Raleway"/>
            </a:endParaRPr>
          </a:p>
        </p:txBody>
      </p:sp>
      <p:pic>
        <p:nvPicPr>
          <p:cNvPr id="403" name="Google Shape;403;p57"/>
          <p:cNvPicPr preferRelativeResize="0"/>
          <p:nvPr/>
        </p:nvPicPr>
        <p:blipFill>
          <a:blip r:embed="rId4">
            <a:alphaModFix/>
          </a:blip>
          <a:stretch>
            <a:fillRect/>
          </a:stretch>
        </p:blipFill>
        <p:spPr>
          <a:xfrm>
            <a:off x="-121825" y="83751"/>
            <a:ext cx="1300127" cy="1300127"/>
          </a:xfrm>
          <a:prstGeom prst="rect">
            <a:avLst/>
          </a:prstGeom>
          <a:noFill/>
          <a:ln>
            <a:noFill/>
          </a:ln>
        </p:spPr>
      </p:pic>
      <p:sp>
        <p:nvSpPr>
          <p:cNvPr id="404" name="Google Shape;404;p57"/>
          <p:cNvSpPr txBox="1"/>
          <p:nvPr/>
        </p:nvSpPr>
        <p:spPr>
          <a:xfrm>
            <a:off x="867750" y="900975"/>
            <a:ext cx="74700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Use altmetrics to discover attention research is receiving online in real-time</a:t>
            </a:r>
            <a:endParaRPr i="1" sz="1500">
              <a:latin typeface="Open Sans"/>
              <a:ea typeface="Open Sans"/>
              <a:cs typeface="Open Sans"/>
              <a:sym typeface="Open Sans"/>
            </a:endParaRPr>
          </a:p>
        </p:txBody>
      </p:sp>
      <p:pic>
        <p:nvPicPr>
          <p:cNvPr id="405" name="Google Shape;405;p57"/>
          <p:cNvPicPr preferRelativeResize="0"/>
          <p:nvPr/>
        </p:nvPicPr>
        <p:blipFill>
          <a:blip r:embed="rId5">
            <a:alphaModFix/>
          </a:blip>
          <a:stretch>
            <a:fillRect/>
          </a:stretch>
        </p:blipFill>
        <p:spPr>
          <a:xfrm>
            <a:off x="706950" y="1383875"/>
            <a:ext cx="5613501" cy="318322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0" name="Shape 410"/>
        <p:cNvGrpSpPr/>
        <p:nvPr/>
      </p:nvGrpSpPr>
      <p:grpSpPr>
        <a:xfrm>
          <a:off x="0" y="0"/>
          <a:ext cx="0" cy="0"/>
          <a:chOff x="0" y="0"/>
          <a:chExt cx="0" cy="0"/>
        </a:xfrm>
      </p:grpSpPr>
      <p:pic>
        <p:nvPicPr>
          <p:cNvPr id="411" name="Google Shape;411;p58"/>
          <p:cNvPicPr preferRelativeResize="0"/>
          <p:nvPr/>
        </p:nvPicPr>
        <p:blipFill>
          <a:blip r:embed="rId3">
            <a:alphaModFix/>
          </a:blip>
          <a:stretch>
            <a:fillRect/>
          </a:stretch>
        </p:blipFill>
        <p:spPr>
          <a:xfrm>
            <a:off x="7142300" y="3301450"/>
            <a:ext cx="2187075" cy="2187075"/>
          </a:xfrm>
          <a:prstGeom prst="rect">
            <a:avLst/>
          </a:prstGeom>
          <a:noFill/>
          <a:ln>
            <a:noFill/>
          </a:ln>
        </p:spPr>
      </p:pic>
      <p:sp>
        <p:nvSpPr>
          <p:cNvPr id="412" name="Google Shape;412;p58"/>
          <p:cNvSpPr txBox="1"/>
          <p:nvPr>
            <p:ph type="title"/>
          </p:nvPr>
        </p:nvSpPr>
        <p:spPr>
          <a:xfrm>
            <a:off x="867750" y="23632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
                <a:latin typeface="Raleway"/>
                <a:ea typeface="Raleway"/>
                <a:cs typeface="Raleway"/>
                <a:sym typeface="Raleway"/>
              </a:rPr>
              <a:t>Tip 3: View early feedback</a:t>
            </a:r>
            <a:endParaRPr b="1">
              <a:solidFill>
                <a:srgbClr val="000000"/>
              </a:solidFill>
              <a:latin typeface="Raleway"/>
              <a:ea typeface="Raleway"/>
              <a:cs typeface="Raleway"/>
              <a:sym typeface="Raleway"/>
            </a:endParaRPr>
          </a:p>
        </p:txBody>
      </p:sp>
      <p:pic>
        <p:nvPicPr>
          <p:cNvPr id="413" name="Google Shape;413;p58"/>
          <p:cNvPicPr preferRelativeResize="0"/>
          <p:nvPr/>
        </p:nvPicPr>
        <p:blipFill>
          <a:blip r:embed="rId4">
            <a:alphaModFix/>
          </a:blip>
          <a:stretch>
            <a:fillRect/>
          </a:stretch>
        </p:blipFill>
        <p:spPr>
          <a:xfrm>
            <a:off x="-121825" y="83751"/>
            <a:ext cx="1300127" cy="1300127"/>
          </a:xfrm>
          <a:prstGeom prst="rect">
            <a:avLst/>
          </a:prstGeom>
          <a:noFill/>
          <a:ln>
            <a:noFill/>
          </a:ln>
        </p:spPr>
      </p:pic>
      <p:sp>
        <p:nvSpPr>
          <p:cNvPr id="414" name="Google Shape;414;p58"/>
          <p:cNvSpPr txBox="1"/>
          <p:nvPr/>
        </p:nvSpPr>
        <p:spPr>
          <a:xfrm>
            <a:off x="867750" y="900975"/>
            <a:ext cx="74700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Use altmetrics to discover attention research is receiving online in real-time</a:t>
            </a:r>
            <a:endParaRPr i="1" sz="1500">
              <a:latin typeface="Open Sans"/>
              <a:ea typeface="Open Sans"/>
              <a:cs typeface="Open Sans"/>
              <a:sym typeface="Open Sans"/>
            </a:endParaRPr>
          </a:p>
        </p:txBody>
      </p:sp>
      <p:pic>
        <p:nvPicPr>
          <p:cNvPr id="415" name="Google Shape;415;p58"/>
          <p:cNvPicPr preferRelativeResize="0"/>
          <p:nvPr/>
        </p:nvPicPr>
        <p:blipFill>
          <a:blip r:embed="rId5">
            <a:alphaModFix/>
          </a:blip>
          <a:stretch>
            <a:fillRect/>
          </a:stretch>
        </p:blipFill>
        <p:spPr>
          <a:xfrm>
            <a:off x="706950" y="1383875"/>
            <a:ext cx="5613501" cy="3183225"/>
          </a:xfrm>
          <a:prstGeom prst="rect">
            <a:avLst/>
          </a:prstGeom>
          <a:noFill/>
          <a:ln cap="flat" cmpd="sng" w="9525">
            <a:solidFill>
              <a:schemeClr val="dk2"/>
            </a:solidFill>
            <a:prstDash val="solid"/>
            <a:round/>
            <a:headEnd len="sm" w="sm" type="none"/>
            <a:tailEnd len="sm" w="sm" type="none"/>
          </a:ln>
        </p:spPr>
      </p:pic>
      <p:pic>
        <p:nvPicPr>
          <p:cNvPr id="416" name="Google Shape;416;p58"/>
          <p:cNvPicPr preferRelativeResize="0"/>
          <p:nvPr/>
        </p:nvPicPr>
        <p:blipFill>
          <a:blip r:embed="rId6">
            <a:alphaModFix/>
          </a:blip>
          <a:stretch>
            <a:fillRect/>
          </a:stretch>
        </p:blipFill>
        <p:spPr>
          <a:xfrm>
            <a:off x="2081350" y="1890325"/>
            <a:ext cx="5613501" cy="1842157"/>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1" name="Shape 421"/>
        <p:cNvGrpSpPr/>
        <p:nvPr/>
      </p:nvGrpSpPr>
      <p:grpSpPr>
        <a:xfrm>
          <a:off x="0" y="0"/>
          <a:ext cx="0" cy="0"/>
          <a:chOff x="0" y="0"/>
          <a:chExt cx="0" cy="0"/>
        </a:xfrm>
      </p:grpSpPr>
      <p:sp>
        <p:nvSpPr>
          <p:cNvPr id="422" name="Google Shape;422;p59"/>
          <p:cNvSpPr txBox="1"/>
          <p:nvPr>
            <p:ph type="title"/>
          </p:nvPr>
        </p:nvSpPr>
        <p:spPr>
          <a:xfrm>
            <a:off x="867750" y="23632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
                <a:latin typeface="Raleway"/>
                <a:ea typeface="Raleway"/>
                <a:cs typeface="Raleway"/>
                <a:sym typeface="Raleway"/>
              </a:rPr>
              <a:t>Tip 4: Discover collaborations</a:t>
            </a:r>
            <a:endParaRPr b="1">
              <a:solidFill>
                <a:srgbClr val="000000"/>
              </a:solidFill>
              <a:latin typeface="Raleway"/>
              <a:ea typeface="Raleway"/>
              <a:cs typeface="Raleway"/>
              <a:sym typeface="Raleway"/>
            </a:endParaRPr>
          </a:p>
        </p:txBody>
      </p:sp>
      <p:sp>
        <p:nvSpPr>
          <p:cNvPr id="423" name="Google Shape;423;p59"/>
          <p:cNvSpPr txBox="1"/>
          <p:nvPr/>
        </p:nvSpPr>
        <p:spPr>
          <a:xfrm>
            <a:off x="867750" y="900975"/>
            <a:ext cx="77427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Track collaborative efforts between institutions</a:t>
            </a:r>
            <a:endParaRPr i="1" sz="1500">
              <a:latin typeface="Open Sans"/>
              <a:ea typeface="Open Sans"/>
              <a:cs typeface="Open Sans"/>
              <a:sym typeface="Open Sans"/>
            </a:endParaRPr>
          </a:p>
        </p:txBody>
      </p:sp>
      <p:pic>
        <p:nvPicPr>
          <p:cNvPr id="424" name="Google Shape;424;p59"/>
          <p:cNvPicPr preferRelativeResize="0"/>
          <p:nvPr/>
        </p:nvPicPr>
        <p:blipFill>
          <a:blip r:embed="rId3">
            <a:alphaModFix/>
          </a:blip>
          <a:stretch>
            <a:fillRect/>
          </a:stretch>
        </p:blipFill>
        <p:spPr>
          <a:xfrm>
            <a:off x="-163300" y="22725"/>
            <a:ext cx="1410048" cy="1410048"/>
          </a:xfrm>
          <a:prstGeom prst="rect">
            <a:avLst/>
          </a:prstGeom>
          <a:noFill/>
          <a:ln>
            <a:noFill/>
          </a:ln>
        </p:spPr>
      </p:pic>
      <p:pic>
        <p:nvPicPr>
          <p:cNvPr id="425" name="Google Shape;425;p59"/>
          <p:cNvPicPr preferRelativeResize="0"/>
          <p:nvPr/>
        </p:nvPicPr>
        <p:blipFill>
          <a:blip r:embed="rId4">
            <a:alphaModFix/>
          </a:blip>
          <a:stretch>
            <a:fillRect/>
          </a:stretch>
        </p:blipFill>
        <p:spPr>
          <a:xfrm>
            <a:off x="161650" y="1473950"/>
            <a:ext cx="7020701" cy="1678675"/>
          </a:xfrm>
          <a:prstGeom prst="rect">
            <a:avLst/>
          </a:prstGeom>
          <a:noFill/>
          <a:ln cap="flat" cmpd="sng" w="9525">
            <a:solidFill>
              <a:schemeClr val="dk2"/>
            </a:solidFill>
            <a:prstDash val="solid"/>
            <a:round/>
            <a:headEnd len="sm" w="sm" type="none"/>
            <a:tailEnd len="sm" w="sm" type="none"/>
          </a:ln>
        </p:spPr>
      </p:pic>
      <p:pic>
        <p:nvPicPr>
          <p:cNvPr id="426" name="Google Shape;426;p59"/>
          <p:cNvPicPr preferRelativeResize="0"/>
          <p:nvPr/>
        </p:nvPicPr>
        <p:blipFill>
          <a:blip r:embed="rId5">
            <a:alphaModFix/>
          </a:blip>
          <a:stretch>
            <a:fillRect/>
          </a:stretch>
        </p:blipFill>
        <p:spPr>
          <a:xfrm>
            <a:off x="1820575" y="3342100"/>
            <a:ext cx="6835351" cy="1364350"/>
          </a:xfrm>
          <a:prstGeom prst="rect">
            <a:avLst/>
          </a:prstGeom>
          <a:noFill/>
          <a:ln cap="flat" cmpd="sng" w="9525">
            <a:solidFill>
              <a:schemeClr val="dk2"/>
            </a:solidFill>
            <a:prstDash val="solid"/>
            <a:round/>
            <a:headEnd len="sm" w="sm" type="none"/>
            <a:tailEnd len="sm" w="sm" type="none"/>
          </a:ln>
        </p:spPr>
      </p:pic>
      <p:pic>
        <p:nvPicPr>
          <p:cNvPr id="427" name="Google Shape;427;p59"/>
          <p:cNvPicPr preferRelativeResize="0"/>
          <p:nvPr/>
        </p:nvPicPr>
        <p:blipFill>
          <a:blip r:embed="rId6">
            <a:alphaModFix/>
          </a:blip>
          <a:stretch>
            <a:fillRect/>
          </a:stretch>
        </p:blipFill>
        <p:spPr>
          <a:xfrm>
            <a:off x="6992875" y="1973826"/>
            <a:ext cx="1832950" cy="18329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2" name="Shape 432"/>
        <p:cNvGrpSpPr/>
        <p:nvPr/>
      </p:nvGrpSpPr>
      <p:grpSpPr>
        <a:xfrm>
          <a:off x="0" y="0"/>
          <a:ext cx="0" cy="0"/>
          <a:chOff x="0" y="0"/>
          <a:chExt cx="0" cy="0"/>
        </a:xfrm>
      </p:grpSpPr>
      <p:sp>
        <p:nvSpPr>
          <p:cNvPr id="433" name="Google Shape;433;p60"/>
          <p:cNvSpPr txBox="1"/>
          <p:nvPr>
            <p:ph type="title"/>
          </p:nvPr>
        </p:nvSpPr>
        <p:spPr>
          <a:xfrm>
            <a:off x="867750" y="23632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 sz="3000">
                <a:latin typeface="Raleway"/>
                <a:ea typeface="Raleway"/>
                <a:cs typeface="Raleway"/>
                <a:sym typeface="Raleway"/>
              </a:rPr>
              <a:t>Bonus tip</a:t>
            </a:r>
            <a:r>
              <a:rPr b="1" lang="en" sz="3000">
                <a:latin typeface="Raleway"/>
                <a:ea typeface="Raleway"/>
                <a:cs typeface="Raleway"/>
                <a:sym typeface="Raleway"/>
              </a:rPr>
              <a:t>: Discover competitive insight</a:t>
            </a:r>
            <a:endParaRPr b="1" sz="3000">
              <a:solidFill>
                <a:srgbClr val="000000"/>
              </a:solidFill>
              <a:latin typeface="Raleway"/>
              <a:ea typeface="Raleway"/>
              <a:cs typeface="Raleway"/>
              <a:sym typeface="Raleway"/>
            </a:endParaRPr>
          </a:p>
        </p:txBody>
      </p:sp>
      <p:sp>
        <p:nvSpPr>
          <p:cNvPr id="434" name="Google Shape;434;p60"/>
          <p:cNvSpPr txBox="1"/>
          <p:nvPr/>
        </p:nvSpPr>
        <p:spPr>
          <a:xfrm>
            <a:off x="867750" y="900975"/>
            <a:ext cx="77427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Track peer institutions. What kind of attention are they receiving? </a:t>
            </a:r>
            <a:endParaRPr i="1" sz="1500">
              <a:latin typeface="Open Sans"/>
              <a:ea typeface="Open Sans"/>
              <a:cs typeface="Open Sans"/>
              <a:sym typeface="Open Sans"/>
            </a:endParaRPr>
          </a:p>
        </p:txBody>
      </p:sp>
      <p:pic>
        <p:nvPicPr>
          <p:cNvPr id="435" name="Google Shape;435;p60"/>
          <p:cNvPicPr preferRelativeResize="0"/>
          <p:nvPr/>
        </p:nvPicPr>
        <p:blipFill>
          <a:blip r:embed="rId3">
            <a:alphaModFix/>
          </a:blip>
          <a:stretch>
            <a:fillRect/>
          </a:stretch>
        </p:blipFill>
        <p:spPr>
          <a:xfrm>
            <a:off x="-163300" y="22725"/>
            <a:ext cx="1410048" cy="1410048"/>
          </a:xfrm>
          <a:prstGeom prst="rect">
            <a:avLst/>
          </a:prstGeom>
          <a:noFill/>
          <a:ln>
            <a:noFill/>
          </a:ln>
        </p:spPr>
      </p:pic>
      <p:pic>
        <p:nvPicPr>
          <p:cNvPr id="436" name="Google Shape;436;p60"/>
          <p:cNvPicPr preferRelativeResize="0"/>
          <p:nvPr/>
        </p:nvPicPr>
        <p:blipFill>
          <a:blip r:embed="rId4">
            <a:alphaModFix/>
          </a:blip>
          <a:stretch>
            <a:fillRect/>
          </a:stretch>
        </p:blipFill>
        <p:spPr>
          <a:xfrm>
            <a:off x="152400" y="1585173"/>
            <a:ext cx="8839200" cy="2050694"/>
          </a:xfrm>
          <a:prstGeom prst="rect">
            <a:avLst/>
          </a:prstGeom>
          <a:noFill/>
          <a:ln cap="flat" cmpd="sng" w="9525">
            <a:solidFill>
              <a:schemeClr val="dk2"/>
            </a:solidFill>
            <a:prstDash val="solid"/>
            <a:round/>
            <a:headEnd len="sm" w="sm" type="none"/>
            <a:tailEnd len="sm" w="sm" type="none"/>
          </a:ln>
        </p:spPr>
      </p:pic>
      <p:pic>
        <p:nvPicPr>
          <p:cNvPr id="437" name="Google Shape;437;p60"/>
          <p:cNvPicPr preferRelativeResize="0"/>
          <p:nvPr/>
        </p:nvPicPr>
        <p:blipFill>
          <a:blip r:embed="rId5">
            <a:alphaModFix/>
          </a:blip>
          <a:stretch>
            <a:fillRect/>
          </a:stretch>
        </p:blipFill>
        <p:spPr>
          <a:xfrm>
            <a:off x="6664175" y="3533000"/>
            <a:ext cx="2378348" cy="158517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2" name="Shape 442"/>
        <p:cNvGrpSpPr/>
        <p:nvPr/>
      </p:nvGrpSpPr>
      <p:grpSpPr>
        <a:xfrm>
          <a:off x="0" y="0"/>
          <a:ext cx="0" cy="0"/>
          <a:chOff x="0" y="0"/>
          <a:chExt cx="0" cy="0"/>
        </a:xfrm>
      </p:grpSpPr>
      <p:sp>
        <p:nvSpPr>
          <p:cNvPr id="443" name="Google Shape;443;p61"/>
          <p:cNvSpPr txBox="1"/>
          <p:nvPr>
            <p:ph type="title"/>
          </p:nvPr>
        </p:nvSpPr>
        <p:spPr>
          <a:xfrm>
            <a:off x="867750" y="23632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
                <a:latin typeface="Raleway"/>
                <a:ea typeface="Raleway"/>
                <a:cs typeface="Raleway"/>
                <a:sym typeface="Raleway"/>
              </a:rPr>
              <a:t>Tip 5: Form narratives</a:t>
            </a:r>
            <a:endParaRPr b="1">
              <a:solidFill>
                <a:srgbClr val="000000"/>
              </a:solidFill>
              <a:latin typeface="Raleway"/>
              <a:ea typeface="Raleway"/>
              <a:cs typeface="Raleway"/>
              <a:sym typeface="Raleway"/>
            </a:endParaRPr>
          </a:p>
        </p:txBody>
      </p:sp>
      <p:pic>
        <p:nvPicPr>
          <p:cNvPr id="444" name="Google Shape;444;p61"/>
          <p:cNvPicPr preferRelativeResize="0"/>
          <p:nvPr/>
        </p:nvPicPr>
        <p:blipFill>
          <a:blip r:embed="rId3">
            <a:alphaModFix/>
          </a:blip>
          <a:stretch>
            <a:fillRect/>
          </a:stretch>
        </p:blipFill>
        <p:spPr>
          <a:xfrm>
            <a:off x="-116675" y="-49075"/>
            <a:ext cx="1428198" cy="1428198"/>
          </a:xfrm>
          <a:prstGeom prst="rect">
            <a:avLst/>
          </a:prstGeom>
          <a:noFill/>
          <a:ln>
            <a:noFill/>
          </a:ln>
        </p:spPr>
      </p:pic>
      <p:sp>
        <p:nvSpPr>
          <p:cNvPr id="445" name="Google Shape;445;p61"/>
          <p:cNvSpPr txBox="1"/>
          <p:nvPr/>
        </p:nvSpPr>
        <p:spPr>
          <a:xfrm>
            <a:off x="867750" y="900975"/>
            <a:ext cx="74700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Help researchers use altmetrics to describe the reach and impact of their work</a:t>
            </a:r>
            <a:endParaRPr i="1" sz="1500">
              <a:latin typeface="Open Sans"/>
              <a:ea typeface="Open Sans"/>
              <a:cs typeface="Open Sans"/>
              <a:sym typeface="Open Sans"/>
            </a:endParaRPr>
          </a:p>
        </p:txBody>
      </p:sp>
      <p:pic>
        <p:nvPicPr>
          <p:cNvPr id="446" name="Google Shape;446;p61"/>
          <p:cNvPicPr preferRelativeResize="0"/>
          <p:nvPr/>
        </p:nvPicPr>
        <p:blipFill>
          <a:blip r:embed="rId4">
            <a:alphaModFix/>
          </a:blip>
          <a:stretch>
            <a:fillRect/>
          </a:stretch>
        </p:blipFill>
        <p:spPr>
          <a:xfrm>
            <a:off x="7371375" y="3971175"/>
            <a:ext cx="1755848" cy="1170276"/>
          </a:xfrm>
          <a:prstGeom prst="rect">
            <a:avLst/>
          </a:prstGeom>
          <a:noFill/>
          <a:ln>
            <a:noFill/>
          </a:ln>
        </p:spPr>
      </p:pic>
      <p:sp>
        <p:nvSpPr>
          <p:cNvPr id="447" name="Google Shape;447;p61"/>
          <p:cNvSpPr txBox="1"/>
          <p:nvPr/>
        </p:nvSpPr>
        <p:spPr>
          <a:xfrm>
            <a:off x="1000900" y="1594025"/>
            <a:ext cx="6301800" cy="295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pen Sans"/>
                <a:ea typeface="Open Sans"/>
                <a:cs typeface="Open Sans"/>
                <a:sym typeface="Open Sans"/>
              </a:rPr>
              <a:t>Example scenario: A researcher asks you to help them highlight the impact of their work for a grant application.</a:t>
            </a:r>
            <a:endParaRPr>
              <a:latin typeface="Open Sans"/>
              <a:ea typeface="Open Sans"/>
              <a:cs typeface="Open Sans"/>
              <a:sym typeface="Open Sans"/>
            </a:endParaRPr>
          </a:p>
          <a:p>
            <a:pPr indent="0" lvl="0" marL="0" rtl="0" algn="l">
              <a:spcBef>
                <a:spcPts val="0"/>
              </a:spcBef>
              <a:spcAft>
                <a:spcPts val="0"/>
              </a:spcAft>
              <a:buNone/>
            </a:pPr>
            <a:r>
              <a:t/>
            </a:r>
            <a:endParaRPr>
              <a:latin typeface="Open Sans"/>
              <a:ea typeface="Open Sans"/>
              <a:cs typeface="Open Sans"/>
              <a:sym typeface="Open Sans"/>
            </a:endParaRPr>
          </a:p>
          <a:p>
            <a:pPr indent="0" lvl="0" marL="0" rtl="0" algn="l">
              <a:spcBef>
                <a:spcPts val="0"/>
              </a:spcBef>
              <a:spcAft>
                <a:spcPts val="0"/>
              </a:spcAft>
              <a:buNone/>
            </a:pPr>
            <a:r>
              <a:rPr lang="en">
                <a:latin typeface="Open Sans"/>
                <a:ea typeface="Open Sans"/>
                <a:cs typeface="Open Sans"/>
                <a:sym typeface="Open Sans"/>
              </a:rPr>
              <a:t>First, use Altmetric Explorer to search their research outputs and start building context around how people and organizations are using and discussing their work. Consider starting with:</a:t>
            </a:r>
            <a:endParaRPr>
              <a:latin typeface="Open Sans"/>
              <a:ea typeface="Open Sans"/>
              <a:cs typeface="Open Sans"/>
              <a:sym typeface="Open Sans"/>
            </a:endParaRPr>
          </a:p>
          <a:p>
            <a:pPr indent="-317500" lvl="0" marL="457200" rtl="0" algn="l">
              <a:spcBef>
                <a:spcPts val="0"/>
              </a:spcBef>
              <a:spcAft>
                <a:spcPts val="0"/>
              </a:spcAft>
              <a:buSzPts val="1400"/>
              <a:buFont typeface="Open Sans"/>
              <a:buChar char="●"/>
            </a:pPr>
            <a:r>
              <a:rPr lang="en">
                <a:latin typeface="Open Sans"/>
                <a:ea typeface="Open Sans"/>
                <a:cs typeface="Open Sans"/>
                <a:sym typeface="Open Sans"/>
              </a:rPr>
              <a:t>Policy mentions</a:t>
            </a:r>
            <a:endParaRPr>
              <a:latin typeface="Open Sans"/>
              <a:ea typeface="Open Sans"/>
              <a:cs typeface="Open Sans"/>
              <a:sym typeface="Open Sans"/>
            </a:endParaRPr>
          </a:p>
          <a:p>
            <a:pPr indent="-317500" lvl="0" marL="457200" rtl="0" algn="l">
              <a:spcBef>
                <a:spcPts val="0"/>
              </a:spcBef>
              <a:spcAft>
                <a:spcPts val="0"/>
              </a:spcAft>
              <a:buSzPts val="1400"/>
              <a:buFont typeface="Open Sans"/>
              <a:buChar char="●"/>
            </a:pPr>
            <a:r>
              <a:rPr lang="en">
                <a:latin typeface="Open Sans"/>
                <a:ea typeface="Open Sans"/>
                <a:cs typeface="Open Sans"/>
                <a:sym typeface="Open Sans"/>
              </a:rPr>
              <a:t>Mass media mentions</a:t>
            </a:r>
            <a:endParaRPr>
              <a:latin typeface="Open Sans"/>
              <a:ea typeface="Open Sans"/>
              <a:cs typeface="Open Sans"/>
              <a:sym typeface="Open Sans"/>
            </a:endParaRPr>
          </a:p>
          <a:p>
            <a:pPr indent="-317500" lvl="0" marL="457200" rtl="0" algn="l">
              <a:spcBef>
                <a:spcPts val="0"/>
              </a:spcBef>
              <a:spcAft>
                <a:spcPts val="0"/>
              </a:spcAft>
              <a:buSzPts val="1400"/>
              <a:buFont typeface="Open Sans"/>
              <a:buChar char="●"/>
            </a:pPr>
            <a:r>
              <a:rPr lang="en">
                <a:latin typeface="Open Sans"/>
                <a:ea typeface="Open Sans"/>
                <a:cs typeface="Open Sans"/>
                <a:sym typeface="Open Sans"/>
              </a:rPr>
              <a:t>Patent mentions</a:t>
            </a:r>
            <a:endParaRPr>
              <a:latin typeface="Open Sans"/>
              <a:ea typeface="Open Sans"/>
              <a:cs typeface="Open Sans"/>
              <a:sym typeface="Open Sans"/>
            </a:endParaRPr>
          </a:p>
          <a:p>
            <a:pPr indent="-317500" lvl="0" marL="457200" rtl="0" algn="l">
              <a:spcBef>
                <a:spcPts val="0"/>
              </a:spcBef>
              <a:spcAft>
                <a:spcPts val="0"/>
              </a:spcAft>
              <a:buSzPts val="1400"/>
              <a:buFont typeface="Open Sans"/>
              <a:buChar char="●"/>
            </a:pPr>
            <a:r>
              <a:rPr lang="en">
                <a:latin typeface="Open Sans"/>
                <a:ea typeface="Open Sans"/>
                <a:cs typeface="Open Sans"/>
                <a:sym typeface="Open Sans"/>
              </a:rPr>
              <a:t>Social media mentions</a:t>
            </a:r>
            <a:endParaRPr>
              <a:latin typeface="Open Sans"/>
              <a:ea typeface="Open Sans"/>
              <a:cs typeface="Open Sans"/>
              <a:sym typeface="Open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1" name="Shape 451"/>
        <p:cNvGrpSpPr/>
        <p:nvPr/>
      </p:nvGrpSpPr>
      <p:grpSpPr>
        <a:xfrm>
          <a:off x="0" y="0"/>
          <a:ext cx="0" cy="0"/>
          <a:chOff x="0" y="0"/>
          <a:chExt cx="0" cy="0"/>
        </a:xfrm>
      </p:grpSpPr>
      <p:sp>
        <p:nvSpPr>
          <p:cNvPr id="452" name="Google Shape;452;p62"/>
          <p:cNvSpPr txBox="1"/>
          <p:nvPr/>
        </p:nvSpPr>
        <p:spPr>
          <a:xfrm>
            <a:off x="697275" y="352700"/>
            <a:ext cx="5522700" cy="4854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lang="en" sz="3000">
                <a:solidFill>
                  <a:schemeClr val="dk1"/>
                </a:solidFill>
                <a:latin typeface="Raleway"/>
                <a:ea typeface="Raleway"/>
                <a:cs typeface="Raleway"/>
                <a:sym typeface="Raleway"/>
              </a:rPr>
              <a:t>Policy citations</a:t>
            </a:r>
            <a:endParaRPr b="1" sz="3000">
              <a:latin typeface="Raleway"/>
              <a:ea typeface="Raleway"/>
              <a:cs typeface="Raleway"/>
              <a:sym typeface="Raleway"/>
            </a:endParaRPr>
          </a:p>
          <a:p>
            <a:pPr indent="0" lvl="0" marL="0" rtl="0" algn="l">
              <a:spcBef>
                <a:spcPts val="0"/>
              </a:spcBef>
              <a:spcAft>
                <a:spcPts val="0"/>
              </a:spcAft>
              <a:buNone/>
            </a:pPr>
            <a:r>
              <a:t/>
            </a:r>
            <a:endParaRPr sz="2400">
              <a:latin typeface="Raleway"/>
              <a:ea typeface="Raleway"/>
              <a:cs typeface="Raleway"/>
              <a:sym typeface="Raleway"/>
            </a:endParaRPr>
          </a:p>
          <a:p>
            <a:pPr indent="0" lvl="0" marL="0" rtl="0" algn="l">
              <a:spcBef>
                <a:spcPts val="0"/>
              </a:spcBef>
              <a:spcAft>
                <a:spcPts val="0"/>
              </a:spcAft>
              <a:buNone/>
            </a:pPr>
            <a:r>
              <a:t/>
            </a:r>
            <a:endParaRPr sz="2400">
              <a:latin typeface="Raleway"/>
              <a:ea typeface="Raleway"/>
              <a:cs typeface="Raleway"/>
              <a:sym typeface="Raleway"/>
            </a:endParaRPr>
          </a:p>
        </p:txBody>
      </p:sp>
      <p:pic>
        <p:nvPicPr>
          <p:cNvPr id="453" name="Google Shape;453;p62"/>
          <p:cNvPicPr preferRelativeResize="0"/>
          <p:nvPr/>
        </p:nvPicPr>
        <p:blipFill>
          <a:blip r:embed="rId3">
            <a:alphaModFix/>
          </a:blip>
          <a:stretch>
            <a:fillRect/>
          </a:stretch>
        </p:blipFill>
        <p:spPr>
          <a:xfrm>
            <a:off x="-166575" y="-330125"/>
            <a:ext cx="1851049" cy="1851049"/>
          </a:xfrm>
          <a:prstGeom prst="rect">
            <a:avLst/>
          </a:prstGeom>
          <a:noFill/>
          <a:ln>
            <a:noFill/>
          </a:ln>
        </p:spPr>
      </p:pic>
      <p:sp>
        <p:nvSpPr>
          <p:cNvPr id="454" name="Google Shape;454;p62"/>
          <p:cNvSpPr txBox="1"/>
          <p:nvPr/>
        </p:nvSpPr>
        <p:spPr>
          <a:xfrm>
            <a:off x="349325" y="1106925"/>
            <a:ext cx="6751800" cy="204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600">
                <a:latin typeface="Open Sans"/>
                <a:ea typeface="Open Sans"/>
                <a:cs typeface="Open Sans"/>
                <a:sym typeface="Open Sans"/>
              </a:rPr>
              <a:t>Oral administration of morphine versus ibuprofen to manage postfracture pain in children: a randomized trial</a:t>
            </a:r>
            <a:endParaRPr i="1" sz="1600">
              <a:latin typeface="Open Sans"/>
              <a:ea typeface="Open Sans"/>
              <a:cs typeface="Open Sans"/>
              <a:sym typeface="Open Sans"/>
            </a:endParaRPr>
          </a:p>
          <a:p>
            <a:pPr indent="0" lvl="0" marL="0" rtl="0" algn="l">
              <a:spcBef>
                <a:spcPts val="0"/>
              </a:spcBef>
              <a:spcAft>
                <a:spcPts val="0"/>
              </a:spcAft>
              <a:buNone/>
            </a:pPr>
            <a:r>
              <a:t/>
            </a:r>
            <a:endParaRPr i="1">
              <a:latin typeface="Raleway"/>
              <a:ea typeface="Raleway"/>
              <a:cs typeface="Raleway"/>
              <a:sym typeface="Raleway"/>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p:txBody>
      </p:sp>
      <p:pic>
        <p:nvPicPr>
          <p:cNvPr id="455" name="Google Shape;455;p62"/>
          <p:cNvPicPr preferRelativeResize="0"/>
          <p:nvPr/>
        </p:nvPicPr>
        <p:blipFill>
          <a:blip r:embed="rId4">
            <a:alphaModFix/>
          </a:blip>
          <a:stretch>
            <a:fillRect/>
          </a:stretch>
        </p:blipFill>
        <p:spPr>
          <a:xfrm>
            <a:off x="868475" y="2227550"/>
            <a:ext cx="1738075" cy="2453494"/>
          </a:xfrm>
          <a:prstGeom prst="rect">
            <a:avLst/>
          </a:prstGeom>
          <a:noFill/>
          <a:ln cap="flat" cmpd="sng" w="19050">
            <a:solidFill>
              <a:schemeClr val="dk2"/>
            </a:solidFill>
            <a:prstDash val="solid"/>
            <a:round/>
            <a:headEnd len="sm" w="sm" type="none"/>
            <a:tailEnd len="sm" w="sm" type="none"/>
          </a:ln>
        </p:spPr>
      </p:pic>
      <p:cxnSp>
        <p:nvCxnSpPr>
          <p:cNvPr id="456" name="Google Shape;456;p62"/>
          <p:cNvCxnSpPr/>
          <p:nvPr/>
        </p:nvCxnSpPr>
        <p:spPr>
          <a:xfrm flipH="1" rot="10800000">
            <a:off x="2606550" y="2571750"/>
            <a:ext cx="3192600" cy="514500"/>
          </a:xfrm>
          <a:prstGeom prst="bentConnector3">
            <a:avLst>
              <a:gd fmla="val 50000" name="adj1"/>
            </a:avLst>
          </a:prstGeom>
          <a:noFill/>
          <a:ln cap="flat" cmpd="sng" w="9525">
            <a:solidFill>
              <a:schemeClr val="dk2"/>
            </a:solidFill>
            <a:prstDash val="solid"/>
            <a:round/>
            <a:headEnd len="med" w="med" type="none"/>
            <a:tailEnd len="med" w="med" type="none"/>
          </a:ln>
        </p:spPr>
      </p:cxnSp>
      <p:pic>
        <p:nvPicPr>
          <p:cNvPr id="457" name="Google Shape;457;p62"/>
          <p:cNvPicPr preferRelativeResize="0"/>
          <p:nvPr/>
        </p:nvPicPr>
        <p:blipFill>
          <a:blip r:embed="rId5">
            <a:alphaModFix/>
          </a:blip>
          <a:stretch>
            <a:fillRect/>
          </a:stretch>
        </p:blipFill>
        <p:spPr>
          <a:xfrm>
            <a:off x="3209925" y="2025450"/>
            <a:ext cx="5857875" cy="704850"/>
          </a:xfrm>
          <a:prstGeom prst="rect">
            <a:avLst/>
          </a:prstGeom>
          <a:noFill/>
          <a:ln cap="flat" cmpd="sng" w="9525">
            <a:solidFill>
              <a:schemeClr val="dk2"/>
            </a:solidFill>
            <a:prstDash val="solid"/>
            <a:round/>
            <a:headEnd len="sm" w="sm" type="none"/>
            <a:tailEnd len="sm" w="sm" type="none"/>
          </a:ln>
        </p:spPr>
      </p:pic>
      <p:cxnSp>
        <p:nvCxnSpPr>
          <p:cNvPr id="458" name="Google Shape;458;p62"/>
          <p:cNvCxnSpPr/>
          <p:nvPr/>
        </p:nvCxnSpPr>
        <p:spPr>
          <a:xfrm flipH="1" rot="10800000">
            <a:off x="2606550" y="3593197"/>
            <a:ext cx="2572500" cy="13500"/>
          </a:xfrm>
          <a:prstGeom prst="straightConnector1">
            <a:avLst/>
          </a:prstGeom>
          <a:noFill/>
          <a:ln cap="flat" cmpd="sng" w="9525">
            <a:solidFill>
              <a:schemeClr val="dk2"/>
            </a:solidFill>
            <a:prstDash val="solid"/>
            <a:round/>
            <a:headEnd len="med" w="med" type="none"/>
            <a:tailEnd len="med" w="med" type="none"/>
          </a:ln>
        </p:spPr>
      </p:cxnSp>
      <p:pic>
        <p:nvPicPr>
          <p:cNvPr id="459" name="Google Shape;459;p62"/>
          <p:cNvPicPr preferRelativeResize="0"/>
          <p:nvPr/>
        </p:nvPicPr>
        <p:blipFill>
          <a:blip r:embed="rId6">
            <a:alphaModFix/>
          </a:blip>
          <a:stretch>
            <a:fillRect/>
          </a:stretch>
        </p:blipFill>
        <p:spPr>
          <a:xfrm>
            <a:off x="2914650" y="3217475"/>
            <a:ext cx="5924550" cy="179070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Google Shape;271;p45"/>
          <p:cNvSpPr txBox="1"/>
          <p:nvPr>
            <p:ph type="title"/>
          </p:nvPr>
        </p:nvSpPr>
        <p:spPr>
          <a:xfrm>
            <a:off x="457200" y="20597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
              <a:t>Introductions</a:t>
            </a:r>
            <a:endParaRPr/>
          </a:p>
        </p:txBody>
      </p:sp>
      <p:sp>
        <p:nvSpPr>
          <p:cNvPr id="272" name="Google Shape;272;p45"/>
          <p:cNvSpPr txBox="1"/>
          <p:nvPr>
            <p:ph idx="1" type="body"/>
          </p:nvPr>
        </p:nvSpPr>
        <p:spPr>
          <a:xfrm>
            <a:off x="457200" y="1200150"/>
            <a:ext cx="4038600" cy="2586900"/>
          </a:xfrm>
          <a:prstGeom prst="rect">
            <a:avLst/>
          </a:prstGeom>
        </p:spPr>
        <p:txBody>
          <a:bodyPr anchorCtr="0" anchor="t" bIns="45700" lIns="91425" spcFirstLastPara="1" rIns="91425" wrap="square" tIns="45700">
            <a:noAutofit/>
          </a:bodyPr>
          <a:lstStyle/>
          <a:p>
            <a:pPr indent="0" lvl="0" marL="0" rtl="0" algn="l">
              <a:spcBef>
                <a:spcPts val="560"/>
              </a:spcBef>
              <a:spcAft>
                <a:spcPts val="0"/>
              </a:spcAft>
              <a:buNone/>
            </a:pPr>
            <a:r>
              <a:rPr lang="en"/>
              <a:t>Liesa (Baltimore, MD)</a:t>
            </a:r>
            <a:endParaRPr/>
          </a:p>
          <a:p>
            <a:pPr indent="0" lvl="0" marL="0" rtl="0" algn="l">
              <a:spcBef>
                <a:spcPts val="560"/>
              </a:spcBef>
              <a:spcAft>
                <a:spcPts val="0"/>
              </a:spcAft>
              <a:buNone/>
            </a:pPr>
            <a:r>
              <a:rPr lang="en" sz="2000"/>
              <a:t>Dir</a:t>
            </a:r>
            <a:r>
              <a:rPr lang="en" sz="2000"/>
              <a:t>ector </a:t>
            </a:r>
            <a:r>
              <a:rPr lang="en" sz="2000"/>
              <a:t>of Market Development</a:t>
            </a:r>
            <a:endParaRPr sz="2000"/>
          </a:p>
          <a:p>
            <a:pPr indent="0" lvl="0" marL="0" rtl="0" algn="l">
              <a:spcBef>
                <a:spcPts val="560"/>
              </a:spcBef>
              <a:spcAft>
                <a:spcPts val="0"/>
              </a:spcAft>
              <a:buNone/>
            </a:pPr>
            <a:r>
              <a:t/>
            </a:r>
            <a:endParaRPr sz="1800"/>
          </a:p>
          <a:p>
            <a:pPr indent="0" lvl="0" marL="0" rtl="0" algn="l">
              <a:spcBef>
                <a:spcPts val="560"/>
              </a:spcBef>
              <a:spcAft>
                <a:spcPts val="0"/>
              </a:spcAft>
              <a:buNone/>
            </a:pPr>
            <a:r>
              <a:rPr lang="en" sz="1800"/>
              <a:t>20+ years working with scientific organizations to reach, serve and engage their customers and stakeholders</a:t>
            </a:r>
            <a:endParaRPr sz="1800"/>
          </a:p>
          <a:p>
            <a:pPr indent="0" lvl="0" marL="0" rtl="0" algn="l">
              <a:spcBef>
                <a:spcPts val="560"/>
              </a:spcBef>
              <a:spcAft>
                <a:spcPts val="0"/>
              </a:spcAft>
              <a:buNone/>
            </a:pPr>
            <a:r>
              <a:t/>
            </a:r>
            <a:endParaRPr sz="1800"/>
          </a:p>
          <a:p>
            <a:pPr indent="0" lvl="0" marL="0" rtl="0" algn="l">
              <a:spcBef>
                <a:spcPts val="560"/>
              </a:spcBef>
              <a:spcAft>
                <a:spcPts val="0"/>
              </a:spcAft>
              <a:buNone/>
            </a:pPr>
            <a:r>
              <a:t/>
            </a:r>
            <a:endParaRPr sz="1800"/>
          </a:p>
        </p:txBody>
      </p:sp>
      <p:pic>
        <p:nvPicPr>
          <p:cNvPr id="273" name="Google Shape;273;p45"/>
          <p:cNvPicPr preferRelativeResize="0"/>
          <p:nvPr/>
        </p:nvPicPr>
        <p:blipFill>
          <a:blip r:embed="rId3">
            <a:alphaModFix amt="10000"/>
          </a:blip>
          <a:stretch>
            <a:fillRect/>
          </a:stretch>
        </p:blipFill>
        <p:spPr>
          <a:xfrm>
            <a:off x="2785801" y="1200151"/>
            <a:ext cx="1491250" cy="1491200"/>
          </a:xfrm>
          <a:prstGeom prst="rect">
            <a:avLst/>
          </a:prstGeom>
          <a:noFill/>
          <a:ln>
            <a:noFill/>
          </a:ln>
        </p:spPr>
      </p:pic>
      <p:sp>
        <p:nvSpPr>
          <p:cNvPr id="274" name="Google Shape;274;p45"/>
          <p:cNvSpPr txBox="1"/>
          <p:nvPr>
            <p:ph idx="2" type="body"/>
          </p:nvPr>
        </p:nvSpPr>
        <p:spPr>
          <a:xfrm>
            <a:off x="4648200" y="1200150"/>
            <a:ext cx="4038600" cy="2586900"/>
          </a:xfrm>
          <a:prstGeom prst="rect">
            <a:avLst/>
          </a:prstGeom>
        </p:spPr>
        <p:txBody>
          <a:bodyPr anchorCtr="0" anchor="t" bIns="45700" lIns="91425" spcFirstLastPara="1" rIns="91425" wrap="square" tIns="45700">
            <a:noAutofit/>
          </a:bodyPr>
          <a:lstStyle/>
          <a:p>
            <a:pPr indent="0" lvl="0" marL="0" rtl="0" algn="l">
              <a:spcBef>
                <a:spcPts val="560"/>
              </a:spcBef>
              <a:spcAft>
                <a:spcPts val="0"/>
              </a:spcAft>
              <a:buNone/>
            </a:pPr>
            <a:r>
              <a:rPr lang="en"/>
              <a:t>Patty (Chicago, IL) </a:t>
            </a:r>
            <a:endParaRPr/>
          </a:p>
          <a:p>
            <a:pPr indent="0" lvl="0" marL="0" rtl="0" algn="l">
              <a:spcBef>
                <a:spcPts val="560"/>
              </a:spcBef>
              <a:spcAft>
                <a:spcPts val="0"/>
              </a:spcAft>
              <a:buNone/>
            </a:pPr>
            <a:r>
              <a:rPr lang="en" sz="2000"/>
              <a:t>Senior Engagement Manager</a:t>
            </a:r>
            <a:endParaRPr sz="2000"/>
          </a:p>
          <a:p>
            <a:pPr indent="0" lvl="0" marL="0" rtl="0" algn="l">
              <a:spcBef>
                <a:spcPts val="560"/>
              </a:spcBef>
              <a:spcAft>
                <a:spcPts val="0"/>
              </a:spcAft>
              <a:buNone/>
            </a:pPr>
            <a:r>
              <a:t/>
            </a:r>
            <a:endParaRPr sz="1800"/>
          </a:p>
          <a:p>
            <a:pPr indent="0" lvl="0" marL="0" rtl="0" algn="l">
              <a:spcBef>
                <a:spcPts val="560"/>
              </a:spcBef>
              <a:spcAft>
                <a:spcPts val="0"/>
              </a:spcAft>
              <a:buNone/>
            </a:pPr>
            <a:r>
              <a:rPr lang="en" sz="1800"/>
              <a:t>5 years as a librarian in both hospital and academic environments, where she developed a passion for science communication and research impact.</a:t>
            </a:r>
            <a:endParaRPr sz="1800"/>
          </a:p>
          <a:p>
            <a:pPr indent="0" lvl="0" marL="0" rtl="0" algn="l">
              <a:spcBef>
                <a:spcPts val="560"/>
              </a:spcBef>
              <a:spcAft>
                <a:spcPts val="0"/>
              </a:spcAft>
              <a:buNone/>
            </a:pPr>
            <a:r>
              <a:t/>
            </a:r>
            <a:endParaRPr sz="1800"/>
          </a:p>
          <a:p>
            <a:pPr indent="0" lvl="0" marL="0" rtl="0" algn="l">
              <a:spcBef>
                <a:spcPts val="560"/>
              </a:spcBef>
              <a:spcAft>
                <a:spcPts val="0"/>
              </a:spcAft>
              <a:buClr>
                <a:schemeClr val="dk1"/>
              </a:buClr>
              <a:buSzPts val="1100"/>
              <a:buFont typeface="Arial"/>
              <a:buNone/>
            </a:pPr>
            <a:r>
              <a:t/>
            </a:r>
            <a:endParaRPr sz="1800"/>
          </a:p>
        </p:txBody>
      </p:sp>
      <p:pic>
        <p:nvPicPr>
          <p:cNvPr id="275" name="Google Shape;275;p45"/>
          <p:cNvPicPr preferRelativeResize="0"/>
          <p:nvPr/>
        </p:nvPicPr>
        <p:blipFill>
          <a:blip r:embed="rId4">
            <a:alphaModFix amt="10000"/>
          </a:blip>
          <a:stretch>
            <a:fillRect/>
          </a:stretch>
        </p:blipFill>
        <p:spPr>
          <a:xfrm>
            <a:off x="7295500" y="1250100"/>
            <a:ext cx="1391300" cy="1391300"/>
          </a:xfrm>
          <a:prstGeom prst="rect">
            <a:avLst/>
          </a:prstGeom>
          <a:noFill/>
          <a:ln>
            <a:noFill/>
          </a:ln>
        </p:spPr>
      </p:pic>
      <p:pic>
        <p:nvPicPr>
          <p:cNvPr id="276" name="Google Shape;276;p45"/>
          <p:cNvPicPr preferRelativeResize="0"/>
          <p:nvPr/>
        </p:nvPicPr>
        <p:blipFill rotWithShape="1">
          <a:blip r:embed="rId5">
            <a:alphaModFix/>
          </a:blip>
          <a:srcRect b="0" l="6163" r="6155" t="0"/>
          <a:stretch/>
        </p:blipFill>
        <p:spPr>
          <a:xfrm>
            <a:off x="2818725" y="3717083"/>
            <a:ext cx="1044050" cy="1190768"/>
          </a:xfrm>
          <a:prstGeom prst="rect">
            <a:avLst/>
          </a:prstGeom>
          <a:noFill/>
          <a:ln cap="flat" cmpd="sng" w="9525">
            <a:solidFill>
              <a:srgbClr val="000000"/>
            </a:solidFill>
            <a:prstDash val="solid"/>
            <a:round/>
            <a:headEnd len="sm" w="sm" type="none"/>
            <a:tailEnd len="sm" w="sm" type="none"/>
          </a:ln>
        </p:spPr>
      </p:pic>
      <p:pic>
        <p:nvPicPr>
          <p:cNvPr id="277" name="Google Shape;277;p45"/>
          <p:cNvPicPr preferRelativeResize="0"/>
          <p:nvPr/>
        </p:nvPicPr>
        <p:blipFill rotWithShape="1">
          <a:blip r:embed="rId6">
            <a:alphaModFix/>
          </a:blip>
          <a:srcRect b="0" l="22559" r="19549" t="0"/>
          <a:stretch/>
        </p:blipFill>
        <p:spPr>
          <a:xfrm>
            <a:off x="7414151" y="3717083"/>
            <a:ext cx="1044052" cy="1190765"/>
          </a:xfrm>
          <a:prstGeom prst="rect">
            <a:avLst/>
          </a:prstGeom>
          <a:noFill/>
          <a:ln cap="flat" cmpd="sng" w="9525">
            <a:solidFill>
              <a:schemeClr val="dk2"/>
            </a:solidFill>
            <a:prstDash val="solid"/>
            <a:round/>
            <a:headEnd len="sm" w="sm" type="none"/>
            <a:tailEnd len="sm" w="sm" type="none"/>
          </a:ln>
        </p:spPr>
      </p:pic>
      <p:sp>
        <p:nvSpPr>
          <p:cNvPr id="278" name="Google Shape;278;p45"/>
          <p:cNvSpPr txBox="1"/>
          <p:nvPr/>
        </p:nvSpPr>
        <p:spPr>
          <a:xfrm>
            <a:off x="5380600" y="4216425"/>
            <a:ext cx="1991100" cy="395700"/>
          </a:xfrm>
          <a:prstGeom prst="rect">
            <a:avLst/>
          </a:prstGeom>
          <a:noFill/>
          <a:ln>
            <a:noFill/>
          </a:ln>
        </p:spPr>
        <p:txBody>
          <a:bodyPr anchorCtr="0" anchor="t" bIns="91425" lIns="91425" spcFirstLastPara="1" rIns="91425" wrap="square" tIns="91425">
            <a:noAutofit/>
          </a:bodyPr>
          <a:lstStyle/>
          <a:p>
            <a:pPr indent="0" lvl="0" marL="0" rtl="0" algn="r">
              <a:spcBef>
                <a:spcPts val="560"/>
              </a:spcBef>
              <a:spcAft>
                <a:spcPts val="0"/>
              </a:spcAft>
              <a:buClr>
                <a:schemeClr val="dk1"/>
              </a:buClr>
              <a:buSzPts val="1100"/>
              <a:buFont typeface="Arial"/>
              <a:buNone/>
            </a:pPr>
            <a:r>
              <a:rPr lang="en" sz="1800">
                <a:solidFill>
                  <a:schemeClr val="dk1"/>
                </a:solidFill>
                <a:latin typeface="Avenir"/>
                <a:ea typeface="Avenir"/>
                <a:cs typeface="Avenir"/>
                <a:sym typeface="Avenir"/>
              </a:rPr>
              <a:t>Joined Altmetric in March 2019 </a:t>
            </a:r>
            <a:endParaRPr sz="1800">
              <a:solidFill>
                <a:schemeClr val="dk1"/>
              </a:solidFill>
              <a:latin typeface="Avenir"/>
              <a:ea typeface="Avenir"/>
              <a:cs typeface="Avenir"/>
              <a:sym typeface="Avenir"/>
            </a:endParaRPr>
          </a:p>
          <a:p>
            <a:pPr indent="0" lvl="0" marL="0" rtl="0" algn="l">
              <a:spcBef>
                <a:spcPts val="0"/>
              </a:spcBef>
              <a:spcAft>
                <a:spcPts val="0"/>
              </a:spcAft>
              <a:buNone/>
            </a:pPr>
            <a:r>
              <a:t/>
            </a:r>
            <a:endParaRPr>
              <a:latin typeface="Avenir"/>
              <a:ea typeface="Avenir"/>
              <a:cs typeface="Avenir"/>
              <a:sym typeface="Avenir"/>
            </a:endParaRPr>
          </a:p>
        </p:txBody>
      </p:sp>
      <p:sp>
        <p:nvSpPr>
          <p:cNvPr id="279" name="Google Shape;279;p45"/>
          <p:cNvSpPr txBox="1"/>
          <p:nvPr/>
        </p:nvSpPr>
        <p:spPr>
          <a:xfrm>
            <a:off x="771075" y="4216425"/>
            <a:ext cx="1991100" cy="395700"/>
          </a:xfrm>
          <a:prstGeom prst="rect">
            <a:avLst/>
          </a:prstGeom>
          <a:noFill/>
          <a:ln>
            <a:noFill/>
          </a:ln>
        </p:spPr>
        <p:txBody>
          <a:bodyPr anchorCtr="0" anchor="t" bIns="91425" lIns="91425" spcFirstLastPara="1" rIns="91425" wrap="square" tIns="91425">
            <a:noAutofit/>
          </a:bodyPr>
          <a:lstStyle/>
          <a:p>
            <a:pPr indent="0" lvl="0" marL="0" rtl="0" algn="r">
              <a:spcBef>
                <a:spcPts val="560"/>
              </a:spcBef>
              <a:spcAft>
                <a:spcPts val="0"/>
              </a:spcAft>
              <a:buNone/>
            </a:pPr>
            <a:r>
              <a:rPr lang="en" sz="1800">
                <a:solidFill>
                  <a:schemeClr val="dk1"/>
                </a:solidFill>
                <a:latin typeface="Avenir"/>
                <a:ea typeface="Avenir"/>
                <a:cs typeface="Avenir"/>
                <a:sym typeface="Avenir"/>
              </a:rPr>
              <a:t>Joined Altmetric in June 2019 </a:t>
            </a:r>
            <a:endParaRPr sz="1800">
              <a:solidFill>
                <a:schemeClr val="dk1"/>
              </a:solidFill>
              <a:latin typeface="Avenir"/>
              <a:ea typeface="Avenir"/>
              <a:cs typeface="Avenir"/>
              <a:sym typeface="Avenir"/>
            </a:endParaRPr>
          </a:p>
          <a:p>
            <a:pPr indent="0" lvl="0" marL="0" rtl="0" algn="r">
              <a:spcBef>
                <a:spcPts val="0"/>
              </a:spcBef>
              <a:spcAft>
                <a:spcPts val="0"/>
              </a:spcAft>
              <a:buNone/>
            </a:pPr>
            <a:r>
              <a:t/>
            </a:r>
            <a:endParaRPr>
              <a:latin typeface="Avenir"/>
              <a:ea typeface="Avenir"/>
              <a:cs typeface="Avenir"/>
              <a:sym typeface="Aveni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3" name="Shape 463"/>
        <p:cNvGrpSpPr/>
        <p:nvPr/>
      </p:nvGrpSpPr>
      <p:grpSpPr>
        <a:xfrm>
          <a:off x="0" y="0"/>
          <a:ext cx="0" cy="0"/>
          <a:chOff x="0" y="0"/>
          <a:chExt cx="0" cy="0"/>
        </a:xfrm>
      </p:grpSpPr>
      <p:sp>
        <p:nvSpPr>
          <p:cNvPr id="464" name="Google Shape;464;p63"/>
          <p:cNvSpPr txBox="1"/>
          <p:nvPr/>
        </p:nvSpPr>
        <p:spPr>
          <a:xfrm>
            <a:off x="697275" y="352700"/>
            <a:ext cx="5522700" cy="4854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lang="en" sz="3000">
                <a:solidFill>
                  <a:schemeClr val="dk1"/>
                </a:solidFill>
                <a:latin typeface="Raleway"/>
                <a:ea typeface="Raleway"/>
                <a:cs typeface="Raleway"/>
                <a:sym typeface="Raleway"/>
              </a:rPr>
              <a:t>Policy citations</a:t>
            </a:r>
            <a:endParaRPr b="1" sz="3000">
              <a:latin typeface="Raleway"/>
              <a:ea typeface="Raleway"/>
              <a:cs typeface="Raleway"/>
              <a:sym typeface="Raleway"/>
            </a:endParaRPr>
          </a:p>
          <a:p>
            <a:pPr indent="0" lvl="0" marL="0" rtl="0" algn="l">
              <a:spcBef>
                <a:spcPts val="0"/>
              </a:spcBef>
              <a:spcAft>
                <a:spcPts val="0"/>
              </a:spcAft>
              <a:buNone/>
            </a:pPr>
            <a:r>
              <a:t/>
            </a:r>
            <a:endParaRPr sz="2400">
              <a:latin typeface="Raleway"/>
              <a:ea typeface="Raleway"/>
              <a:cs typeface="Raleway"/>
              <a:sym typeface="Raleway"/>
            </a:endParaRPr>
          </a:p>
          <a:p>
            <a:pPr indent="0" lvl="0" marL="0" rtl="0" algn="l">
              <a:spcBef>
                <a:spcPts val="0"/>
              </a:spcBef>
              <a:spcAft>
                <a:spcPts val="0"/>
              </a:spcAft>
              <a:buNone/>
            </a:pPr>
            <a:r>
              <a:t/>
            </a:r>
            <a:endParaRPr sz="2400">
              <a:latin typeface="Raleway"/>
              <a:ea typeface="Raleway"/>
              <a:cs typeface="Raleway"/>
              <a:sym typeface="Raleway"/>
            </a:endParaRPr>
          </a:p>
        </p:txBody>
      </p:sp>
      <p:pic>
        <p:nvPicPr>
          <p:cNvPr id="465" name="Google Shape;465;p63"/>
          <p:cNvPicPr preferRelativeResize="0"/>
          <p:nvPr/>
        </p:nvPicPr>
        <p:blipFill>
          <a:blip r:embed="rId3">
            <a:alphaModFix/>
          </a:blip>
          <a:stretch>
            <a:fillRect/>
          </a:stretch>
        </p:blipFill>
        <p:spPr>
          <a:xfrm>
            <a:off x="-166575" y="-330125"/>
            <a:ext cx="1851049" cy="1851049"/>
          </a:xfrm>
          <a:prstGeom prst="rect">
            <a:avLst/>
          </a:prstGeom>
          <a:noFill/>
          <a:ln>
            <a:noFill/>
          </a:ln>
        </p:spPr>
      </p:pic>
      <p:sp>
        <p:nvSpPr>
          <p:cNvPr id="466" name="Google Shape;466;p63"/>
          <p:cNvSpPr txBox="1"/>
          <p:nvPr/>
        </p:nvSpPr>
        <p:spPr>
          <a:xfrm>
            <a:off x="349325" y="1106925"/>
            <a:ext cx="6751800" cy="204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600">
                <a:latin typeface="Open Sans"/>
                <a:ea typeface="Open Sans"/>
                <a:cs typeface="Open Sans"/>
                <a:sym typeface="Open Sans"/>
              </a:rPr>
              <a:t>Oral administration of morphine versus ibuprofen to manage postfracture pain in children: a randomized trial</a:t>
            </a:r>
            <a:endParaRPr i="1" sz="1600">
              <a:latin typeface="Open Sans"/>
              <a:ea typeface="Open Sans"/>
              <a:cs typeface="Open Sans"/>
              <a:sym typeface="Open Sans"/>
            </a:endParaRPr>
          </a:p>
          <a:p>
            <a:pPr indent="0" lvl="0" marL="0" rtl="0" algn="l">
              <a:spcBef>
                <a:spcPts val="0"/>
              </a:spcBef>
              <a:spcAft>
                <a:spcPts val="0"/>
              </a:spcAft>
              <a:buNone/>
            </a:pPr>
            <a:r>
              <a:t/>
            </a:r>
            <a:endParaRPr i="1">
              <a:latin typeface="Raleway"/>
              <a:ea typeface="Raleway"/>
              <a:cs typeface="Raleway"/>
              <a:sym typeface="Raleway"/>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p:txBody>
      </p:sp>
      <p:pic>
        <p:nvPicPr>
          <p:cNvPr id="467" name="Google Shape;467;p63"/>
          <p:cNvPicPr preferRelativeResize="0"/>
          <p:nvPr/>
        </p:nvPicPr>
        <p:blipFill>
          <a:blip r:embed="rId4">
            <a:alphaModFix/>
          </a:blip>
          <a:stretch>
            <a:fillRect/>
          </a:stretch>
        </p:blipFill>
        <p:spPr>
          <a:xfrm>
            <a:off x="868475" y="2227550"/>
            <a:ext cx="1738075" cy="2453494"/>
          </a:xfrm>
          <a:prstGeom prst="rect">
            <a:avLst/>
          </a:prstGeom>
          <a:noFill/>
          <a:ln cap="flat" cmpd="sng" w="19050">
            <a:solidFill>
              <a:schemeClr val="dk2"/>
            </a:solidFill>
            <a:prstDash val="solid"/>
            <a:round/>
            <a:headEnd len="sm" w="sm" type="none"/>
            <a:tailEnd len="sm" w="sm" type="none"/>
          </a:ln>
        </p:spPr>
      </p:pic>
      <p:cxnSp>
        <p:nvCxnSpPr>
          <p:cNvPr id="468" name="Google Shape;468;p63"/>
          <p:cNvCxnSpPr/>
          <p:nvPr/>
        </p:nvCxnSpPr>
        <p:spPr>
          <a:xfrm flipH="1" rot="10800000">
            <a:off x="2606550" y="2571750"/>
            <a:ext cx="3192600" cy="514500"/>
          </a:xfrm>
          <a:prstGeom prst="bentConnector3">
            <a:avLst>
              <a:gd fmla="val 50000" name="adj1"/>
            </a:avLst>
          </a:prstGeom>
          <a:noFill/>
          <a:ln cap="flat" cmpd="sng" w="9525">
            <a:solidFill>
              <a:schemeClr val="dk2"/>
            </a:solidFill>
            <a:prstDash val="solid"/>
            <a:round/>
            <a:headEnd len="med" w="med" type="none"/>
            <a:tailEnd len="med" w="med" type="none"/>
          </a:ln>
        </p:spPr>
      </p:cxnSp>
      <p:pic>
        <p:nvPicPr>
          <p:cNvPr id="469" name="Google Shape;469;p63"/>
          <p:cNvPicPr preferRelativeResize="0"/>
          <p:nvPr/>
        </p:nvPicPr>
        <p:blipFill>
          <a:blip r:embed="rId5">
            <a:alphaModFix/>
          </a:blip>
          <a:stretch>
            <a:fillRect/>
          </a:stretch>
        </p:blipFill>
        <p:spPr>
          <a:xfrm>
            <a:off x="3209925" y="2025450"/>
            <a:ext cx="5857875" cy="704850"/>
          </a:xfrm>
          <a:prstGeom prst="rect">
            <a:avLst/>
          </a:prstGeom>
          <a:noFill/>
          <a:ln cap="flat" cmpd="sng" w="9525">
            <a:solidFill>
              <a:schemeClr val="dk2"/>
            </a:solidFill>
            <a:prstDash val="solid"/>
            <a:round/>
            <a:headEnd len="sm" w="sm" type="none"/>
            <a:tailEnd len="sm" w="sm" type="none"/>
          </a:ln>
        </p:spPr>
      </p:pic>
      <p:cxnSp>
        <p:nvCxnSpPr>
          <p:cNvPr id="470" name="Google Shape;470;p63"/>
          <p:cNvCxnSpPr/>
          <p:nvPr/>
        </p:nvCxnSpPr>
        <p:spPr>
          <a:xfrm flipH="1" rot="10800000">
            <a:off x="2606550" y="3593197"/>
            <a:ext cx="2572500" cy="13500"/>
          </a:xfrm>
          <a:prstGeom prst="straightConnector1">
            <a:avLst/>
          </a:prstGeom>
          <a:noFill/>
          <a:ln cap="flat" cmpd="sng" w="9525">
            <a:solidFill>
              <a:schemeClr val="dk2"/>
            </a:solidFill>
            <a:prstDash val="solid"/>
            <a:round/>
            <a:headEnd len="med" w="med" type="none"/>
            <a:tailEnd len="med" w="med" type="none"/>
          </a:ln>
        </p:spPr>
      </p:cxnSp>
      <p:pic>
        <p:nvPicPr>
          <p:cNvPr id="471" name="Google Shape;471;p63"/>
          <p:cNvPicPr preferRelativeResize="0"/>
          <p:nvPr/>
        </p:nvPicPr>
        <p:blipFill>
          <a:blip r:embed="rId6">
            <a:alphaModFix/>
          </a:blip>
          <a:stretch>
            <a:fillRect/>
          </a:stretch>
        </p:blipFill>
        <p:spPr>
          <a:xfrm>
            <a:off x="2914650" y="3217475"/>
            <a:ext cx="5924550" cy="1790700"/>
          </a:xfrm>
          <a:prstGeom prst="rect">
            <a:avLst/>
          </a:prstGeom>
          <a:noFill/>
          <a:ln cap="flat" cmpd="sng" w="9525">
            <a:solidFill>
              <a:schemeClr val="dk2"/>
            </a:solidFill>
            <a:prstDash val="solid"/>
            <a:round/>
            <a:headEnd len="sm" w="sm" type="none"/>
            <a:tailEnd len="sm" w="sm" type="none"/>
          </a:ln>
        </p:spPr>
      </p:pic>
      <p:cxnSp>
        <p:nvCxnSpPr>
          <p:cNvPr id="472" name="Google Shape;472;p63"/>
          <p:cNvCxnSpPr/>
          <p:nvPr/>
        </p:nvCxnSpPr>
        <p:spPr>
          <a:xfrm>
            <a:off x="2606550" y="4044575"/>
            <a:ext cx="798900" cy="0"/>
          </a:xfrm>
          <a:prstGeom prst="straightConnector1">
            <a:avLst/>
          </a:prstGeom>
          <a:noFill/>
          <a:ln cap="flat" cmpd="sng" w="9525">
            <a:solidFill>
              <a:schemeClr val="dk2"/>
            </a:solidFill>
            <a:prstDash val="solid"/>
            <a:round/>
            <a:headEnd len="med" w="med" type="none"/>
            <a:tailEnd len="med" w="med" type="none"/>
          </a:ln>
        </p:spPr>
      </p:cxnSp>
      <p:pic>
        <p:nvPicPr>
          <p:cNvPr id="473" name="Google Shape;473;p63"/>
          <p:cNvPicPr preferRelativeResize="0"/>
          <p:nvPr/>
        </p:nvPicPr>
        <p:blipFill>
          <a:blip r:embed="rId7">
            <a:alphaModFix/>
          </a:blip>
          <a:stretch>
            <a:fillRect/>
          </a:stretch>
        </p:blipFill>
        <p:spPr>
          <a:xfrm>
            <a:off x="2832713" y="2528375"/>
            <a:ext cx="5819775" cy="2143125"/>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7" name="Shape 477"/>
        <p:cNvGrpSpPr/>
        <p:nvPr/>
      </p:nvGrpSpPr>
      <p:grpSpPr>
        <a:xfrm>
          <a:off x="0" y="0"/>
          <a:ext cx="0" cy="0"/>
          <a:chOff x="0" y="0"/>
          <a:chExt cx="0" cy="0"/>
        </a:xfrm>
      </p:grpSpPr>
      <p:sp>
        <p:nvSpPr>
          <p:cNvPr id="478" name="Google Shape;478;p64"/>
          <p:cNvSpPr txBox="1"/>
          <p:nvPr/>
        </p:nvSpPr>
        <p:spPr>
          <a:xfrm>
            <a:off x="697275" y="352700"/>
            <a:ext cx="5522700" cy="4854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lang="en" sz="3000">
                <a:solidFill>
                  <a:schemeClr val="dk1"/>
                </a:solidFill>
                <a:latin typeface="Raleway"/>
                <a:ea typeface="Raleway"/>
                <a:cs typeface="Raleway"/>
                <a:sym typeface="Raleway"/>
              </a:rPr>
              <a:t>Mass media attention </a:t>
            </a:r>
            <a:endParaRPr b="1" sz="3000">
              <a:latin typeface="Raleway"/>
              <a:ea typeface="Raleway"/>
              <a:cs typeface="Raleway"/>
              <a:sym typeface="Raleway"/>
            </a:endParaRPr>
          </a:p>
          <a:p>
            <a:pPr indent="0" lvl="0" marL="0" rtl="0" algn="l">
              <a:spcBef>
                <a:spcPts val="0"/>
              </a:spcBef>
              <a:spcAft>
                <a:spcPts val="0"/>
              </a:spcAft>
              <a:buNone/>
            </a:pPr>
            <a:r>
              <a:t/>
            </a:r>
            <a:endParaRPr sz="2400">
              <a:latin typeface="Raleway"/>
              <a:ea typeface="Raleway"/>
              <a:cs typeface="Raleway"/>
              <a:sym typeface="Raleway"/>
            </a:endParaRPr>
          </a:p>
          <a:p>
            <a:pPr indent="0" lvl="0" marL="0" rtl="0" algn="l">
              <a:spcBef>
                <a:spcPts val="0"/>
              </a:spcBef>
              <a:spcAft>
                <a:spcPts val="0"/>
              </a:spcAft>
              <a:buNone/>
            </a:pPr>
            <a:r>
              <a:t/>
            </a:r>
            <a:endParaRPr sz="2400">
              <a:latin typeface="Raleway"/>
              <a:ea typeface="Raleway"/>
              <a:cs typeface="Raleway"/>
              <a:sym typeface="Raleway"/>
            </a:endParaRPr>
          </a:p>
        </p:txBody>
      </p:sp>
      <p:sp>
        <p:nvSpPr>
          <p:cNvPr id="479" name="Google Shape;479;p64"/>
          <p:cNvSpPr txBox="1"/>
          <p:nvPr/>
        </p:nvSpPr>
        <p:spPr>
          <a:xfrm>
            <a:off x="273125" y="1106925"/>
            <a:ext cx="6751800" cy="204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600">
                <a:latin typeface="Open Sans"/>
                <a:ea typeface="Open Sans"/>
                <a:cs typeface="Open Sans"/>
                <a:sym typeface="Open Sans"/>
              </a:rPr>
              <a:t>Oral administration of morphine versus ibuprofen to manage postfracture pain in children: a randomized trial</a:t>
            </a:r>
            <a:endParaRPr i="1" sz="1600">
              <a:latin typeface="Open Sans"/>
              <a:ea typeface="Open Sans"/>
              <a:cs typeface="Open Sans"/>
              <a:sym typeface="Open Sans"/>
            </a:endParaRPr>
          </a:p>
          <a:p>
            <a:pPr indent="0" lvl="0" marL="0" rtl="0" algn="l">
              <a:spcBef>
                <a:spcPts val="0"/>
              </a:spcBef>
              <a:spcAft>
                <a:spcPts val="0"/>
              </a:spcAft>
              <a:buNone/>
            </a:pPr>
            <a:r>
              <a:t/>
            </a:r>
            <a:endParaRPr i="1">
              <a:latin typeface="Raleway"/>
              <a:ea typeface="Raleway"/>
              <a:cs typeface="Raleway"/>
              <a:sym typeface="Raleway"/>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p:txBody>
      </p:sp>
      <p:pic>
        <p:nvPicPr>
          <p:cNvPr id="480" name="Google Shape;480;p64"/>
          <p:cNvPicPr preferRelativeResize="0"/>
          <p:nvPr/>
        </p:nvPicPr>
        <p:blipFill>
          <a:blip r:embed="rId3">
            <a:alphaModFix/>
          </a:blip>
          <a:stretch>
            <a:fillRect/>
          </a:stretch>
        </p:blipFill>
        <p:spPr>
          <a:xfrm>
            <a:off x="-228600" y="-228600"/>
            <a:ext cx="1738076" cy="1738076"/>
          </a:xfrm>
          <a:prstGeom prst="rect">
            <a:avLst/>
          </a:prstGeom>
          <a:noFill/>
          <a:ln>
            <a:noFill/>
          </a:ln>
        </p:spPr>
      </p:pic>
      <p:pic>
        <p:nvPicPr>
          <p:cNvPr id="481" name="Google Shape;481;p64"/>
          <p:cNvPicPr preferRelativeResize="0"/>
          <p:nvPr/>
        </p:nvPicPr>
        <p:blipFill>
          <a:blip r:embed="rId4">
            <a:alphaModFix/>
          </a:blip>
          <a:stretch>
            <a:fillRect/>
          </a:stretch>
        </p:blipFill>
        <p:spPr>
          <a:xfrm>
            <a:off x="6277125" y="811663"/>
            <a:ext cx="2579675" cy="2638926"/>
          </a:xfrm>
          <a:prstGeom prst="rect">
            <a:avLst/>
          </a:prstGeom>
          <a:noFill/>
          <a:ln cap="flat" cmpd="sng" w="19050">
            <a:solidFill>
              <a:schemeClr val="dk2"/>
            </a:solidFill>
            <a:prstDash val="solid"/>
            <a:round/>
            <a:headEnd len="sm" w="sm" type="none"/>
            <a:tailEnd len="sm" w="sm" type="none"/>
          </a:ln>
        </p:spPr>
      </p:pic>
      <p:pic>
        <p:nvPicPr>
          <p:cNvPr id="482" name="Google Shape;482;p64"/>
          <p:cNvPicPr preferRelativeResize="0"/>
          <p:nvPr/>
        </p:nvPicPr>
        <p:blipFill>
          <a:blip r:embed="rId5">
            <a:alphaModFix/>
          </a:blip>
          <a:stretch>
            <a:fillRect/>
          </a:stretch>
        </p:blipFill>
        <p:spPr>
          <a:xfrm>
            <a:off x="7249175" y="317638"/>
            <a:ext cx="1607625" cy="403125"/>
          </a:xfrm>
          <a:prstGeom prst="rect">
            <a:avLst/>
          </a:prstGeom>
          <a:noFill/>
          <a:ln>
            <a:noFill/>
          </a:ln>
        </p:spPr>
      </p:pic>
      <p:pic>
        <p:nvPicPr>
          <p:cNvPr id="483" name="Google Shape;483;p64"/>
          <p:cNvPicPr preferRelativeResize="0"/>
          <p:nvPr/>
        </p:nvPicPr>
        <p:blipFill rotWithShape="1">
          <a:blip r:embed="rId6">
            <a:alphaModFix/>
          </a:blip>
          <a:srcRect b="0" l="8825" r="8461" t="0"/>
          <a:stretch/>
        </p:blipFill>
        <p:spPr>
          <a:xfrm>
            <a:off x="336163" y="2053925"/>
            <a:ext cx="3162301" cy="1226150"/>
          </a:xfrm>
          <a:prstGeom prst="rect">
            <a:avLst/>
          </a:prstGeom>
          <a:noFill/>
          <a:ln>
            <a:noFill/>
          </a:ln>
        </p:spPr>
      </p:pic>
      <p:pic>
        <p:nvPicPr>
          <p:cNvPr id="484" name="Google Shape;484;p64"/>
          <p:cNvPicPr preferRelativeResize="0"/>
          <p:nvPr/>
        </p:nvPicPr>
        <p:blipFill rotWithShape="1">
          <a:blip r:embed="rId7">
            <a:alphaModFix/>
          </a:blip>
          <a:srcRect b="0" l="0" r="0" t="3006"/>
          <a:stretch/>
        </p:blipFill>
        <p:spPr>
          <a:xfrm>
            <a:off x="747225" y="3155325"/>
            <a:ext cx="2492575" cy="1807300"/>
          </a:xfrm>
          <a:prstGeom prst="rect">
            <a:avLst/>
          </a:prstGeom>
          <a:noFill/>
          <a:ln>
            <a:noFill/>
          </a:ln>
        </p:spPr>
      </p:pic>
      <p:pic>
        <p:nvPicPr>
          <p:cNvPr id="485" name="Google Shape;485;p64"/>
          <p:cNvPicPr preferRelativeResize="0"/>
          <p:nvPr/>
        </p:nvPicPr>
        <p:blipFill rotWithShape="1">
          <a:blip r:embed="rId8">
            <a:alphaModFix/>
          </a:blip>
          <a:srcRect b="0" l="5553" r="0" t="10313"/>
          <a:stretch/>
        </p:blipFill>
        <p:spPr>
          <a:xfrm>
            <a:off x="3498475" y="3701900"/>
            <a:ext cx="3886199" cy="1054400"/>
          </a:xfrm>
          <a:prstGeom prst="rect">
            <a:avLst/>
          </a:prstGeom>
          <a:noFill/>
          <a:ln cap="flat" cmpd="sng" w="9525">
            <a:solidFill>
              <a:schemeClr val="dk2"/>
            </a:solidFill>
            <a:prstDash val="solid"/>
            <a:round/>
            <a:headEnd len="sm" w="sm" type="none"/>
            <a:tailEnd len="sm" w="sm" type="none"/>
          </a:ln>
        </p:spPr>
      </p:pic>
      <p:sp>
        <p:nvSpPr>
          <p:cNvPr id="486" name="Google Shape;486;p64"/>
          <p:cNvSpPr txBox="1"/>
          <p:nvPr/>
        </p:nvSpPr>
        <p:spPr>
          <a:xfrm>
            <a:off x="3768150" y="3347950"/>
            <a:ext cx="1607700" cy="48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Lato"/>
                <a:ea typeface="Lato"/>
                <a:cs typeface="Lato"/>
                <a:sym typeface="Lato"/>
              </a:rPr>
              <a:t>Blog &amp; Podcast:</a:t>
            </a:r>
            <a:endParaRPr>
              <a:latin typeface="Lato"/>
              <a:ea typeface="Lato"/>
              <a:cs typeface="Lato"/>
              <a:sym typeface="Lat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0" name="Shape 490"/>
        <p:cNvGrpSpPr/>
        <p:nvPr/>
      </p:nvGrpSpPr>
      <p:grpSpPr>
        <a:xfrm>
          <a:off x="0" y="0"/>
          <a:ext cx="0" cy="0"/>
          <a:chOff x="0" y="0"/>
          <a:chExt cx="0" cy="0"/>
        </a:xfrm>
      </p:grpSpPr>
      <p:sp>
        <p:nvSpPr>
          <p:cNvPr id="491" name="Google Shape;491;p65"/>
          <p:cNvSpPr txBox="1"/>
          <p:nvPr/>
        </p:nvSpPr>
        <p:spPr>
          <a:xfrm>
            <a:off x="697275" y="352700"/>
            <a:ext cx="5522700" cy="4854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lang="en" sz="3000">
                <a:solidFill>
                  <a:schemeClr val="dk1"/>
                </a:solidFill>
                <a:latin typeface="Raleway"/>
                <a:ea typeface="Raleway"/>
                <a:cs typeface="Raleway"/>
                <a:sym typeface="Raleway"/>
              </a:rPr>
              <a:t>Social media attention</a:t>
            </a:r>
            <a:r>
              <a:rPr lang="en" sz="3000">
                <a:solidFill>
                  <a:schemeClr val="dk1"/>
                </a:solidFill>
                <a:latin typeface="Raleway"/>
                <a:ea typeface="Raleway"/>
                <a:cs typeface="Raleway"/>
                <a:sym typeface="Raleway"/>
              </a:rPr>
              <a:t> </a:t>
            </a:r>
            <a:endParaRPr sz="3000">
              <a:latin typeface="Raleway"/>
              <a:ea typeface="Raleway"/>
              <a:cs typeface="Raleway"/>
              <a:sym typeface="Raleway"/>
            </a:endParaRPr>
          </a:p>
          <a:p>
            <a:pPr indent="0" lvl="0" marL="0" rtl="0" algn="l">
              <a:spcBef>
                <a:spcPts val="0"/>
              </a:spcBef>
              <a:spcAft>
                <a:spcPts val="0"/>
              </a:spcAft>
              <a:buNone/>
            </a:pPr>
            <a:r>
              <a:t/>
            </a:r>
            <a:endParaRPr sz="2400">
              <a:latin typeface="Raleway"/>
              <a:ea typeface="Raleway"/>
              <a:cs typeface="Raleway"/>
              <a:sym typeface="Raleway"/>
            </a:endParaRPr>
          </a:p>
          <a:p>
            <a:pPr indent="0" lvl="0" marL="0" rtl="0" algn="l">
              <a:spcBef>
                <a:spcPts val="0"/>
              </a:spcBef>
              <a:spcAft>
                <a:spcPts val="0"/>
              </a:spcAft>
              <a:buNone/>
            </a:pPr>
            <a:r>
              <a:t/>
            </a:r>
            <a:endParaRPr sz="2400">
              <a:latin typeface="Raleway"/>
              <a:ea typeface="Raleway"/>
              <a:cs typeface="Raleway"/>
              <a:sym typeface="Raleway"/>
            </a:endParaRPr>
          </a:p>
        </p:txBody>
      </p:sp>
      <p:sp>
        <p:nvSpPr>
          <p:cNvPr id="492" name="Google Shape;492;p65"/>
          <p:cNvSpPr txBox="1"/>
          <p:nvPr/>
        </p:nvSpPr>
        <p:spPr>
          <a:xfrm>
            <a:off x="349325" y="1106925"/>
            <a:ext cx="6751800" cy="204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600">
                <a:latin typeface="Open Sans"/>
                <a:ea typeface="Open Sans"/>
                <a:cs typeface="Open Sans"/>
                <a:sym typeface="Open Sans"/>
              </a:rPr>
              <a:t>Oral administration of morphine versus ibuprofen to manage postfracture pain in children: a randomized trial</a:t>
            </a:r>
            <a:endParaRPr i="1" sz="1600">
              <a:latin typeface="Open Sans"/>
              <a:ea typeface="Open Sans"/>
              <a:cs typeface="Open Sans"/>
              <a:sym typeface="Open Sans"/>
            </a:endParaRPr>
          </a:p>
          <a:p>
            <a:pPr indent="0" lvl="0" marL="0" rtl="0" algn="l">
              <a:spcBef>
                <a:spcPts val="0"/>
              </a:spcBef>
              <a:spcAft>
                <a:spcPts val="0"/>
              </a:spcAft>
              <a:buNone/>
            </a:pPr>
            <a:r>
              <a:t/>
            </a:r>
            <a:endParaRPr i="1">
              <a:latin typeface="Raleway"/>
              <a:ea typeface="Raleway"/>
              <a:cs typeface="Raleway"/>
              <a:sym typeface="Raleway"/>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p:txBody>
      </p:sp>
      <p:pic>
        <p:nvPicPr>
          <p:cNvPr id="493" name="Google Shape;493;p65"/>
          <p:cNvPicPr preferRelativeResize="0"/>
          <p:nvPr/>
        </p:nvPicPr>
        <p:blipFill>
          <a:blip r:embed="rId3">
            <a:alphaModFix/>
          </a:blip>
          <a:stretch>
            <a:fillRect/>
          </a:stretch>
        </p:blipFill>
        <p:spPr>
          <a:xfrm>
            <a:off x="-76200" y="-175250"/>
            <a:ext cx="1607624" cy="1607624"/>
          </a:xfrm>
          <a:prstGeom prst="rect">
            <a:avLst/>
          </a:prstGeom>
          <a:noFill/>
          <a:ln>
            <a:noFill/>
          </a:ln>
        </p:spPr>
      </p:pic>
      <p:pic>
        <p:nvPicPr>
          <p:cNvPr id="494" name="Google Shape;494;p65"/>
          <p:cNvPicPr preferRelativeResize="0"/>
          <p:nvPr/>
        </p:nvPicPr>
        <p:blipFill>
          <a:blip r:embed="rId4">
            <a:alphaModFix/>
          </a:blip>
          <a:stretch>
            <a:fillRect/>
          </a:stretch>
        </p:blipFill>
        <p:spPr>
          <a:xfrm>
            <a:off x="600063" y="2040163"/>
            <a:ext cx="5248275" cy="1057275"/>
          </a:xfrm>
          <a:prstGeom prst="rect">
            <a:avLst/>
          </a:prstGeom>
          <a:noFill/>
          <a:ln cap="flat" cmpd="sng" w="9525">
            <a:solidFill>
              <a:schemeClr val="dk2"/>
            </a:solidFill>
            <a:prstDash val="solid"/>
            <a:round/>
            <a:headEnd len="sm" w="sm" type="none"/>
            <a:tailEnd len="sm" w="sm" type="none"/>
          </a:ln>
        </p:spPr>
      </p:pic>
      <p:pic>
        <p:nvPicPr>
          <p:cNvPr id="495" name="Google Shape;495;p65"/>
          <p:cNvPicPr preferRelativeResize="0"/>
          <p:nvPr/>
        </p:nvPicPr>
        <p:blipFill>
          <a:blip r:embed="rId5">
            <a:alphaModFix/>
          </a:blip>
          <a:stretch>
            <a:fillRect/>
          </a:stretch>
        </p:blipFill>
        <p:spPr>
          <a:xfrm>
            <a:off x="1105838" y="2571738"/>
            <a:ext cx="5238750" cy="1038225"/>
          </a:xfrm>
          <a:prstGeom prst="rect">
            <a:avLst/>
          </a:prstGeom>
          <a:noFill/>
          <a:ln cap="flat" cmpd="sng" w="9525">
            <a:solidFill>
              <a:schemeClr val="dk2"/>
            </a:solidFill>
            <a:prstDash val="solid"/>
            <a:round/>
            <a:headEnd len="sm" w="sm" type="none"/>
            <a:tailEnd len="sm" w="sm" type="none"/>
          </a:ln>
        </p:spPr>
      </p:pic>
      <p:pic>
        <p:nvPicPr>
          <p:cNvPr id="496" name="Google Shape;496;p65"/>
          <p:cNvPicPr preferRelativeResize="0"/>
          <p:nvPr/>
        </p:nvPicPr>
        <p:blipFill>
          <a:blip r:embed="rId6">
            <a:alphaModFix/>
          </a:blip>
          <a:stretch>
            <a:fillRect/>
          </a:stretch>
        </p:blipFill>
        <p:spPr>
          <a:xfrm>
            <a:off x="1952625" y="3097438"/>
            <a:ext cx="5238750" cy="1057275"/>
          </a:xfrm>
          <a:prstGeom prst="rect">
            <a:avLst/>
          </a:prstGeom>
          <a:noFill/>
          <a:ln cap="flat" cmpd="sng" w="9525">
            <a:solidFill>
              <a:schemeClr val="dk2"/>
            </a:solidFill>
            <a:prstDash val="solid"/>
            <a:round/>
            <a:headEnd len="sm" w="sm" type="none"/>
            <a:tailEnd len="sm" w="sm" type="none"/>
          </a:ln>
        </p:spPr>
      </p:pic>
      <p:pic>
        <p:nvPicPr>
          <p:cNvPr id="497" name="Google Shape;497;p65"/>
          <p:cNvPicPr preferRelativeResize="0"/>
          <p:nvPr/>
        </p:nvPicPr>
        <p:blipFill>
          <a:blip r:embed="rId7">
            <a:alphaModFix/>
          </a:blip>
          <a:stretch>
            <a:fillRect/>
          </a:stretch>
        </p:blipFill>
        <p:spPr>
          <a:xfrm>
            <a:off x="2876538" y="3609975"/>
            <a:ext cx="4886566" cy="1057275"/>
          </a:xfrm>
          <a:prstGeom prst="rect">
            <a:avLst/>
          </a:prstGeom>
          <a:noFill/>
          <a:ln cap="flat" cmpd="sng" w="9525">
            <a:solidFill>
              <a:schemeClr val="dk2"/>
            </a:solidFill>
            <a:prstDash val="solid"/>
            <a:round/>
            <a:headEnd len="sm" w="sm" type="none"/>
            <a:tailEnd len="sm" w="sm" type="none"/>
          </a:ln>
        </p:spPr>
      </p:pic>
      <p:sp>
        <p:nvSpPr>
          <p:cNvPr id="498" name="Google Shape;498;p65"/>
          <p:cNvSpPr/>
          <p:nvPr/>
        </p:nvSpPr>
        <p:spPr>
          <a:xfrm>
            <a:off x="2921375" y="4154725"/>
            <a:ext cx="1607700" cy="303000"/>
          </a:xfrm>
          <a:prstGeom prst="ellipse">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65"/>
          <p:cNvSpPr/>
          <p:nvPr/>
        </p:nvSpPr>
        <p:spPr>
          <a:xfrm>
            <a:off x="7848600" y="3744825"/>
            <a:ext cx="666900" cy="303000"/>
          </a:xfrm>
          <a:prstGeom prst="lef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3" name="Shape 503"/>
        <p:cNvGrpSpPr/>
        <p:nvPr/>
      </p:nvGrpSpPr>
      <p:grpSpPr>
        <a:xfrm>
          <a:off x="0" y="0"/>
          <a:ext cx="0" cy="0"/>
          <a:chOff x="0" y="0"/>
          <a:chExt cx="0" cy="0"/>
        </a:xfrm>
      </p:grpSpPr>
      <p:sp>
        <p:nvSpPr>
          <p:cNvPr id="504" name="Google Shape;504;p66"/>
          <p:cNvSpPr txBox="1"/>
          <p:nvPr/>
        </p:nvSpPr>
        <p:spPr>
          <a:xfrm>
            <a:off x="367875" y="1151775"/>
            <a:ext cx="6751800" cy="204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i="1" sz="1600">
              <a:latin typeface="Open Sans"/>
              <a:ea typeface="Open Sans"/>
              <a:cs typeface="Open Sans"/>
              <a:sym typeface="Open Sans"/>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p:txBody>
      </p:sp>
      <p:sp>
        <p:nvSpPr>
          <p:cNvPr id="505" name="Google Shape;505;p66"/>
          <p:cNvSpPr txBox="1"/>
          <p:nvPr/>
        </p:nvSpPr>
        <p:spPr>
          <a:xfrm>
            <a:off x="1409700" y="1751575"/>
            <a:ext cx="6324600" cy="227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latin typeface="Open Sans"/>
                <a:ea typeface="Open Sans"/>
                <a:cs typeface="Open Sans"/>
                <a:sym typeface="Open Sans"/>
              </a:rPr>
              <a:t>Key considerations:</a:t>
            </a:r>
            <a:endParaRPr sz="2200">
              <a:latin typeface="Open Sans"/>
              <a:ea typeface="Open Sans"/>
              <a:cs typeface="Open Sans"/>
              <a:sym typeface="Open Sans"/>
            </a:endParaRPr>
          </a:p>
          <a:p>
            <a:pPr indent="-368300" lvl="0" marL="457200" rtl="0" algn="l">
              <a:spcBef>
                <a:spcPts val="0"/>
              </a:spcBef>
              <a:spcAft>
                <a:spcPts val="0"/>
              </a:spcAft>
              <a:buSzPts val="2200"/>
              <a:buFont typeface="Open Sans"/>
              <a:buChar char="●"/>
            </a:pPr>
            <a:r>
              <a:rPr lang="en" sz="2200">
                <a:latin typeface="Open Sans"/>
                <a:ea typeface="Open Sans"/>
                <a:cs typeface="Open Sans"/>
                <a:sym typeface="Open Sans"/>
              </a:rPr>
              <a:t>Who is benefitting from the research?</a:t>
            </a:r>
            <a:endParaRPr sz="2200">
              <a:latin typeface="Open Sans"/>
              <a:ea typeface="Open Sans"/>
              <a:cs typeface="Open Sans"/>
              <a:sym typeface="Open Sans"/>
            </a:endParaRPr>
          </a:p>
          <a:p>
            <a:pPr indent="-368300" lvl="0" marL="457200" rtl="0" algn="l">
              <a:spcBef>
                <a:spcPts val="0"/>
              </a:spcBef>
              <a:spcAft>
                <a:spcPts val="0"/>
              </a:spcAft>
              <a:buSzPts val="2200"/>
              <a:buFont typeface="Open Sans"/>
              <a:buChar char="●"/>
            </a:pPr>
            <a:r>
              <a:rPr lang="en" sz="2200">
                <a:latin typeface="Open Sans"/>
                <a:ea typeface="Open Sans"/>
                <a:cs typeface="Open Sans"/>
                <a:sym typeface="Open Sans"/>
              </a:rPr>
              <a:t>When/where are conversations taking place?</a:t>
            </a:r>
            <a:endParaRPr sz="2200">
              <a:latin typeface="Open Sans"/>
              <a:ea typeface="Open Sans"/>
              <a:cs typeface="Open Sans"/>
              <a:sym typeface="Open Sans"/>
            </a:endParaRPr>
          </a:p>
          <a:p>
            <a:pPr indent="-368300" lvl="0" marL="457200" rtl="0" algn="l">
              <a:spcBef>
                <a:spcPts val="0"/>
              </a:spcBef>
              <a:spcAft>
                <a:spcPts val="0"/>
              </a:spcAft>
              <a:buSzPts val="2200"/>
              <a:buFont typeface="Open Sans"/>
              <a:buChar char="●"/>
            </a:pPr>
            <a:r>
              <a:rPr lang="en" sz="2200">
                <a:latin typeface="Open Sans"/>
                <a:ea typeface="Open Sans"/>
                <a:cs typeface="Open Sans"/>
                <a:sym typeface="Open Sans"/>
              </a:rPr>
              <a:t>So what? </a:t>
            </a:r>
            <a:endParaRPr sz="2200">
              <a:latin typeface="Open Sans"/>
              <a:ea typeface="Open Sans"/>
              <a:cs typeface="Open Sans"/>
              <a:sym typeface="Open Sans"/>
            </a:endParaRPr>
          </a:p>
        </p:txBody>
      </p:sp>
      <p:sp>
        <p:nvSpPr>
          <p:cNvPr id="506" name="Google Shape;506;p66"/>
          <p:cNvSpPr txBox="1"/>
          <p:nvPr>
            <p:ph idx="4294967295" type="title"/>
          </p:nvPr>
        </p:nvSpPr>
        <p:spPr>
          <a:xfrm>
            <a:off x="867750" y="236329"/>
            <a:ext cx="8229600" cy="857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Raleway"/>
                <a:ea typeface="Raleway"/>
                <a:cs typeface="Raleway"/>
                <a:sym typeface="Raleway"/>
              </a:rPr>
              <a:t>Tip 5: Form narratives</a:t>
            </a:r>
            <a:endParaRPr b="1">
              <a:solidFill>
                <a:srgbClr val="000000"/>
              </a:solidFill>
              <a:latin typeface="Raleway"/>
              <a:ea typeface="Raleway"/>
              <a:cs typeface="Raleway"/>
              <a:sym typeface="Raleway"/>
            </a:endParaRPr>
          </a:p>
        </p:txBody>
      </p:sp>
      <p:pic>
        <p:nvPicPr>
          <p:cNvPr id="507" name="Google Shape;507;p66"/>
          <p:cNvPicPr preferRelativeResize="0"/>
          <p:nvPr/>
        </p:nvPicPr>
        <p:blipFill>
          <a:blip r:embed="rId3">
            <a:alphaModFix/>
          </a:blip>
          <a:stretch>
            <a:fillRect/>
          </a:stretch>
        </p:blipFill>
        <p:spPr>
          <a:xfrm>
            <a:off x="-116675" y="-49075"/>
            <a:ext cx="1428198" cy="1428198"/>
          </a:xfrm>
          <a:prstGeom prst="rect">
            <a:avLst/>
          </a:prstGeom>
          <a:noFill/>
          <a:ln>
            <a:noFill/>
          </a:ln>
        </p:spPr>
      </p:pic>
      <p:sp>
        <p:nvSpPr>
          <p:cNvPr id="508" name="Google Shape;508;p66"/>
          <p:cNvSpPr txBox="1"/>
          <p:nvPr/>
        </p:nvSpPr>
        <p:spPr>
          <a:xfrm>
            <a:off x="867750" y="900975"/>
            <a:ext cx="74700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Help researchers use altmetrics to describe the reach and impact of their work</a:t>
            </a:r>
            <a:endParaRPr i="1" sz="1500">
              <a:latin typeface="Open Sans"/>
              <a:ea typeface="Open Sans"/>
              <a:cs typeface="Open Sans"/>
              <a:sym typeface="Open Sans"/>
            </a:endParaRPr>
          </a:p>
        </p:txBody>
      </p:sp>
      <p:pic>
        <p:nvPicPr>
          <p:cNvPr id="509" name="Google Shape;509;p66"/>
          <p:cNvPicPr preferRelativeResize="0"/>
          <p:nvPr/>
        </p:nvPicPr>
        <p:blipFill>
          <a:blip r:embed="rId4">
            <a:alphaModFix/>
          </a:blip>
          <a:stretch>
            <a:fillRect/>
          </a:stretch>
        </p:blipFill>
        <p:spPr>
          <a:xfrm>
            <a:off x="7371375" y="3971175"/>
            <a:ext cx="1755848" cy="117027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3" name="Shape 513"/>
        <p:cNvGrpSpPr/>
        <p:nvPr/>
      </p:nvGrpSpPr>
      <p:grpSpPr>
        <a:xfrm>
          <a:off x="0" y="0"/>
          <a:ext cx="0" cy="0"/>
          <a:chOff x="0" y="0"/>
          <a:chExt cx="0" cy="0"/>
        </a:xfrm>
      </p:grpSpPr>
      <p:sp>
        <p:nvSpPr>
          <p:cNvPr id="514" name="Google Shape;514;p67"/>
          <p:cNvSpPr txBox="1"/>
          <p:nvPr/>
        </p:nvSpPr>
        <p:spPr>
          <a:xfrm>
            <a:off x="349325" y="1106925"/>
            <a:ext cx="6751800" cy="204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i="1">
              <a:latin typeface="Raleway"/>
              <a:ea typeface="Raleway"/>
              <a:cs typeface="Raleway"/>
              <a:sym typeface="Raleway"/>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p:txBody>
      </p:sp>
      <p:sp>
        <p:nvSpPr>
          <p:cNvPr id="515" name="Google Shape;515;p67"/>
          <p:cNvSpPr txBox="1"/>
          <p:nvPr/>
        </p:nvSpPr>
        <p:spPr>
          <a:xfrm>
            <a:off x="571500" y="1295400"/>
            <a:ext cx="8001000" cy="227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latin typeface="Open Sans"/>
                <a:ea typeface="Open Sans"/>
                <a:cs typeface="Open Sans"/>
                <a:sym typeface="Open Sans"/>
              </a:rPr>
              <a:t>“This work informed non-complex fracture guidelines from the National Institute of Health and Care Excellence recommending that pediatric patients receive ibuprofen to manage mild to moderate pain. More broadly, this research has influenced conversations in mass media surrounding opioid addiction; it has also been described on social media as “practice changing” research by clinicians and government officials, evidencing the dissemination of this work to audiences beyond academia.” </a:t>
            </a:r>
            <a:endParaRPr sz="2200">
              <a:latin typeface="Open Sans"/>
              <a:ea typeface="Open Sans"/>
              <a:cs typeface="Open Sans"/>
              <a:sym typeface="Open Sans"/>
            </a:endParaRPr>
          </a:p>
        </p:txBody>
      </p:sp>
      <p:sp>
        <p:nvSpPr>
          <p:cNvPr id="516" name="Google Shape;516;p67"/>
          <p:cNvSpPr txBox="1"/>
          <p:nvPr>
            <p:ph idx="4294967295" type="title"/>
          </p:nvPr>
        </p:nvSpPr>
        <p:spPr>
          <a:xfrm>
            <a:off x="867750" y="236329"/>
            <a:ext cx="8229600" cy="857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latin typeface="Raleway"/>
                <a:ea typeface="Raleway"/>
                <a:cs typeface="Raleway"/>
                <a:sym typeface="Raleway"/>
              </a:rPr>
              <a:t>Tip 5: Form narratives</a:t>
            </a:r>
            <a:endParaRPr b="1">
              <a:solidFill>
                <a:srgbClr val="000000"/>
              </a:solidFill>
              <a:latin typeface="Raleway"/>
              <a:ea typeface="Raleway"/>
              <a:cs typeface="Raleway"/>
              <a:sym typeface="Raleway"/>
            </a:endParaRPr>
          </a:p>
        </p:txBody>
      </p:sp>
      <p:pic>
        <p:nvPicPr>
          <p:cNvPr id="517" name="Google Shape;517;p67"/>
          <p:cNvPicPr preferRelativeResize="0"/>
          <p:nvPr/>
        </p:nvPicPr>
        <p:blipFill>
          <a:blip r:embed="rId3">
            <a:alphaModFix/>
          </a:blip>
          <a:stretch>
            <a:fillRect/>
          </a:stretch>
        </p:blipFill>
        <p:spPr>
          <a:xfrm>
            <a:off x="-116675" y="-49075"/>
            <a:ext cx="1428198" cy="1428198"/>
          </a:xfrm>
          <a:prstGeom prst="rect">
            <a:avLst/>
          </a:prstGeom>
          <a:noFill/>
          <a:ln>
            <a:noFill/>
          </a:ln>
        </p:spPr>
      </p:pic>
      <p:sp>
        <p:nvSpPr>
          <p:cNvPr id="518" name="Google Shape;518;p67"/>
          <p:cNvSpPr txBox="1"/>
          <p:nvPr/>
        </p:nvSpPr>
        <p:spPr>
          <a:xfrm>
            <a:off x="867750" y="900975"/>
            <a:ext cx="74700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Help researchers use altmetrics to describe the reach and impact of their work</a:t>
            </a:r>
            <a:endParaRPr i="1" sz="1500">
              <a:latin typeface="Open Sans"/>
              <a:ea typeface="Open Sans"/>
              <a:cs typeface="Open Sans"/>
              <a:sym typeface="Open Sans"/>
            </a:endParaRPr>
          </a:p>
        </p:txBody>
      </p:sp>
      <p:pic>
        <p:nvPicPr>
          <p:cNvPr id="519" name="Google Shape;519;p67"/>
          <p:cNvPicPr preferRelativeResize="0"/>
          <p:nvPr/>
        </p:nvPicPr>
        <p:blipFill>
          <a:blip r:embed="rId4">
            <a:alphaModFix/>
          </a:blip>
          <a:stretch>
            <a:fillRect/>
          </a:stretch>
        </p:blipFill>
        <p:spPr>
          <a:xfrm>
            <a:off x="7371375" y="3971175"/>
            <a:ext cx="1755848" cy="117027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3" name="Shape 523"/>
        <p:cNvGrpSpPr/>
        <p:nvPr/>
      </p:nvGrpSpPr>
      <p:grpSpPr>
        <a:xfrm>
          <a:off x="0" y="0"/>
          <a:ext cx="0" cy="0"/>
          <a:chOff x="0" y="0"/>
          <a:chExt cx="0" cy="0"/>
        </a:xfrm>
      </p:grpSpPr>
      <p:sp>
        <p:nvSpPr>
          <p:cNvPr id="524" name="Google Shape;524;p68"/>
          <p:cNvSpPr txBox="1"/>
          <p:nvPr/>
        </p:nvSpPr>
        <p:spPr>
          <a:xfrm>
            <a:off x="349325" y="1106925"/>
            <a:ext cx="6751800" cy="204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i="1">
              <a:latin typeface="Raleway"/>
              <a:ea typeface="Raleway"/>
              <a:cs typeface="Raleway"/>
              <a:sym typeface="Raleway"/>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p:txBody>
      </p:sp>
      <p:sp>
        <p:nvSpPr>
          <p:cNvPr id="525" name="Google Shape;525;p68"/>
          <p:cNvSpPr txBox="1"/>
          <p:nvPr>
            <p:ph idx="4294967295" type="title"/>
          </p:nvPr>
        </p:nvSpPr>
        <p:spPr>
          <a:xfrm>
            <a:off x="867750" y="236329"/>
            <a:ext cx="8229600" cy="8574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t>Final Thoughts</a:t>
            </a:r>
            <a:endParaRPr b="1">
              <a:solidFill>
                <a:srgbClr val="000000"/>
              </a:solidFill>
              <a:latin typeface="Raleway"/>
              <a:ea typeface="Raleway"/>
              <a:cs typeface="Raleway"/>
              <a:sym typeface="Raleway"/>
            </a:endParaRPr>
          </a:p>
        </p:txBody>
      </p:sp>
      <p:sp>
        <p:nvSpPr>
          <p:cNvPr id="526" name="Google Shape;526;p68"/>
          <p:cNvSpPr txBox="1"/>
          <p:nvPr/>
        </p:nvSpPr>
        <p:spPr>
          <a:xfrm>
            <a:off x="867750" y="900975"/>
            <a:ext cx="74700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Using Altmetric Explorer to build rapport and provide proactive support to researchers</a:t>
            </a:r>
            <a:endParaRPr i="1" sz="1500">
              <a:latin typeface="Open Sans"/>
              <a:ea typeface="Open Sans"/>
              <a:cs typeface="Open Sans"/>
              <a:sym typeface="Open Sans"/>
            </a:endParaRPr>
          </a:p>
        </p:txBody>
      </p:sp>
      <p:pic>
        <p:nvPicPr>
          <p:cNvPr id="527" name="Google Shape;527;p68"/>
          <p:cNvPicPr preferRelativeResize="0"/>
          <p:nvPr/>
        </p:nvPicPr>
        <p:blipFill>
          <a:blip r:embed="rId3">
            <a:alphaModFix/>
          </a:blip>
          <a:stretch>
            <a:fillRect/>
          </a:stretch>
        </p:blipFill>
        <p:spPr>
          <a:xfrm>
            <a:off x="-1" y="80875"/>
            <a:ext cx="1168302" cy="1168302"/>
          </a:xfrm>
          <a:prstGeom prst="rect">
            <a:avLst/>
          </a:prstGeom>
          <a:noFill/>
          <a:ln>
            <a:noFill/>
          </a:ln>
        </p:spPr>
      </p:pic>
      <p:sp>
        <p:nvSpPr>
          <p:cNvPr id="528" name="Google Shape;528;p68"/>
          <p:cNvSpPr txBox="1"/>
          <p:nvPr/>
        </p:nvSpPr>
        <p:spPr>
          <a:xfrm>
            <a:off x="886025" y="1461350"/>
            <a:ext cx="7640400" cy="308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Open Sans"/>
                <a:ea typeface="Open Sans"/>
                <a:cs typeface="Open Sans"/>
                <a:sym typeface="Open Sans"/>
              </a:rPr>
              <a:t>Ideas for engaging with patrons:</a:t>
            </a:r>
            <a:endParaRPr sz="1600">
              <a:latin typeface="Open Sans"/>
              <a:ea typeface="Open Sans"/>
              <a:cs typeface="Open Sans"/>
              <a:sym typeface="Open Sans"/>
            </a:endParaRPr>
          </a:p>
          <a:p>
            <a:pPr indent="-330200" lvl="0" marL="457200" rtl="0" algn="l">
              <a:spcBef>
                <a:spcPts val="0"/>
              </a:spcBef>
              <a:spcAft>
                <a:spcPts val="0"/>
              </a:spcAft>
              <a:buSzPts val="1600"/>
              <a:buFont typeface="Open Sans"/>
              <a:buChar char="●"/>
            </a:pPr>
            <a:r>
              <a:rPr lang="en" sz="1600">
                <a:latin typeface="Open Sans"/>
                <a:ea typeface="Open Sans"/>
                <a:cs typeface="Open Sans"/>
                <a:sym typeface="Open Sans"/>
              </a:rPr>
              <a:t>Proactively track researchers or departments and use the shareable reports feature as a way to start a discussion</a:t>
            </a:r>
            <a:endParaRPr sz="1600">
              <a:latin typeface="Open Sans"/>
              <a:ea typeface="Open Sans"/>
              <a:cs typeface="Open Sans"/>
              <a:sym typeface="Open Sans"/>
            </a:endParaRPr>
          </a:p>
          <a:p>
            <a:pPr indent="-330200" lvl="0" marL="457200" rtl="0" algn="l">
              <a:spcBef>
                <a:spcPts val="0"/>
              </a:spcBef>
              <a:spcAft>
                <a:spcPts val="0"/>
              </a:spcAft>
              <a:buSzPts val="1600"/>
              <a:buFont typeface="Open Sans"/>
              <a:buChar char="●"/>
            </a:pPr>
            <a:r>
              <a:rPr lang="en" sz="1600">
                <a:latin typeface="Open Sans"/>
                <a:ea typeface="Open Sans"/>
                <a:cs typeface="Open Sans"/>
                <a:sym typeface="Open Sans"/>
              </a:rPr>
              <a:t>Feature interesting attention in a newsletter or library website, e.g. “Research Roundup” similar to Altmetric Top 100</a:t>
            </a:r>
            <a:endParaRPr sz="1600">
              <a:latin typeface="Open Sans"/>
              <a:ea typeface="Open Sans"/>
              <a:cs typeface="Open Sans"/>
              <a:sym typeface="Open Sans"/>
            </a:endParaRPr>
          </a:p>
          <a:p>
            <a:pPr indent="-330200" lvl="0" marL="457200" rtl="0" algn="l">
              <a:spcBef>
                <a:spcPts val="0"/>
              </a:spcBef>
              <a:spcAft>
                <a:spcPts val="0"/>
              </a:spcAft>
              <a:buSzPts val="1600"/>
              <a:buFont typeface="Open Sans"/>
              <a:buChar char="●"/>
            </a:pPr>
            <a:r>
              <a:rPr lang="en" sz="1600">
                <a:latin typeface="Open Sans"/>
                <a:ea typeface="Open Sans"/>
                <a:cs typeface="Open Sans"/>
                <a:sym typeface="Open Sans"/>
              </a:rPr>
              <a:t>Offer an intro class covering altmetrics and bibliometrics, e.g. “Demystifying Metrics”</a:t>
            </a:r>
            <a:endParaRPr sz="1600">
              <a:latin typeface="Open Sans"/>
              <a:ea typeface="Open Sans"/>
              <a:cs typeface="Open Sans"/>
              <a:sym typeface="Open Sans"/>
            </a:endParaRPr>
          </a:p>
          <a:p>
            <a:pPr indent="-330200" lvl="0" marL="457200" rtl="0" algn="l">
              <a:spcBef>
                <a:spcPts val="0"/>
              </a:spcBef>
              <a:spcAft>
                <a:spcPts val="0"/>
              </a:spcAft>
              <a:buSzPts val="1600"/>
              <a:buFont typeface="Open Sans"/>
              <a:buChar char="●"/>
            </a:pPr>
            <a:r>
              <a:rPr lang="en" sz="1600">
                <a:latin typeface="Open Sans"/>
                <a:ea typeface="Open Sans"/>
                <a:cs typeface="Open Sans"/>
                <a:sym typeface="Open Sans"/>
              </a:rPr>
              <a:t>Schedule a training with Patty</a:t>
            </a:r>
            <a:endParaRPr sz="1600">
              <a:latin typeface="Open Sans"/>
              <a:ea typeface="Open Sans"/>
              <a:cs typeface="Open Sans"/>
              <a:sym typeface="Open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2" name="Shape 532"/>
        <p:cNvGrpSpPr/>
        <p:nvPr/>
      </p:nvGrpSpPr>
      <p:grpSpPr>
        <a:xfrm>
          <a:off x="0" y="0"/>
          <a:ext cx="0" cy="0"/>
          <a:chOff x="0" y="0"/>
          <a:chExt cx="0" cy="0"/>
        </a:xfrm>
      </p:grpSpPr>
      <p:sp>
        <p:nvSpPr>
          <p:cNvPr id="533" name="Google Shape;533;p69"/>
          <p:cNvSpPr txBox="1"/>
          <p:nvPr>
            <p:ph type="ctrTitle"/>
          </p:nvPr>
        </p:nvSpPr>
        <p:spPr>
          <a:xfrm>
            <a:off x="3854512" y="510509"/>
            <a:ext cx="5828700" cy="2324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lang="en"/>
              <a:t>Follow Us</a:t>
            </a:r>
            <a:endParaRPr b="0" i="0" u="none" cap="none" strike="noStrike">
              <a:solidFill>
                <a:srgbClr val="FFFFFF"/>
              </a:solidFill>
              <a:latin typeface="Raleway"/>
              <a:ea typeface="Raleway"/>
              <a:cs typeface="Raleway"/>
              <a:sym typeface="Raleway"/>
            </a:endParaRPr>
          </a:p>
        </p:txBody>
      </p:sp>
      <p:pic>
        <p:nvPicPr>
          <p:cNvPr id="534" name="Google Shape;534;p69"/>
          <p:cNvPicPr preferRelativeResize="0"/>
          <p:nvPr/>
        </p:nvPicPr>
        <p:blipFill rotWithShape="1">
          <a:blip r:embed="rId3">
            <a:alphaModFix/>
          </a:blip>
          <a:srcRect b="0" l="0" r="0" t="0"/>
          <a:stretch/>
        </p:blipFill>
        <p:spPr>
          <a:xfrm>
            <a:off x="1213725" y="836025"/>
            <a:ext cx="2324625" cy="2324625"/>
          </a:xfrm>
          <a:prstGeom prst="rect">
            <a:avLst/>
          </a:prstGeom>
          <a:noFill/>
          <a:ln>
            <a:noFill/>
          </a:ln>
        </p:spPr>
      </p:pic>
      <p:sp>
        <p:nvSpPr>
          <p:cNvPr id="535" name="Google Shape;535;p69"/>
          <p:cNvSpPr txBox="1"/>
          <p:nvPr/>
        </p:nvSpPr>
        <p:spPr>
          <a:xfrm>
            <a:off x="3854500" y="2213675"/>
            <a:ext cx="3689400" cy="43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rgbClr val="FFFFFF"/>
                </a:solidFill>
                <a:latin typeface="Raleway"/>
                <a:ea typeface="Raleway"/>
                <a:cs typeface="Raleway"/>
                <a:sym typeface="Raleway"/>
              </a:rPr>
              <a:t>For more learning opportunities</a:t>
            </a:r>
            <a:endParaRPr b="0" i="0" sz="1800" u="none" cap="none" strike="noStrike">
              <a:solidFill>
                <a:srgbClr val="FFFFFF"/>
              </a:solidFill>
              <a:latin typeface="Raleway"/>
              <a:ea typeface="Raleway"/>
              <a:cs typeface="Raleway"/>
              <a:sym typeface="Raleway"/>
            </a:endParaRPr>
          </a:p>
        </p:txBody>
      </p:sp>
      <p:sp>
        <p:nvSpPr>
          <p:cNvPr id="536" name="Google Shape;536;p69"/>
          <p:cNvSpPr txBox="1"/>
          <p:nvPr/>
        </p:nvSpPr>
        <p:spPr>
          <a:xfrm>
            <a:off x="607750" y="4187400"/>
            <a:ext cx="4053600" cy="733800"/>
          </a:xfrm>
          <a:prstGeom prst="rect">
            <a:avLst/>
          </a:prstGeom>
          <a:noFill/>
          <a:ln>
            <a:noFill/>
          </a:ln>
        </p:spPr>
        <p:txBody>
          <a:bodyPr anchorCtr="0" anchor="t" bIns="91425" lIns="91425" spcFirstLastPara="1" rIns="91425" wrap="square" tIns="91425">
            <a:noAutofit/>
          </a:bodyPr>
          <a:lstStyle/>
          <a:p>
            <a:pPr indent="0" lvl="0" marL="0" rtl="0" algn="l">
              <a:lnSpc>
                <a:spcPct val="200000"/>
              </a:lnSpc>
              <a:spcBef>
                <a:spcPts val="0"/>
              </a:spcBef>
              <a:spcAft>
                <a:spcPts val="0"/>
              </a:spcAft>
              <a:buNone/>
            </a:pPr>
            <a:r>
              <a:rPr lang="en" sz="1600">
                <a:solidFill>
                  <a:schemeClr val="dk1"/>
                </a:solidFill>
                <a:latin typeface="Raleway"/>
                <a:ea typeface="Raleway"/>
                <a:cs typeface="Raleway"/>
                <a:sym typeface="Raleway"/>
              </a:rPr>
              <a:t>YouTube youtube.com/Altmetric</a:t>
            </a:r>
            <a:endParaRPr sz="1600">
              <a:solidFill>
                <a:schemeClr val="dk1"/>
              </a:solidFill>
              <a:latin typeface="Raleway"/>
              <a:ea typeface="Raleway"/>
              <a:cs typeface="Raleway"/>
              <a:sym typeface="Raleway"/>
            </a:endParaRPr>
          </a:p>
          <a:p>
            <a:pPr indent="0" lvl="0" marL="0" rtl="0" algn="l">
              <a:lnSpc>
                <a:spcPct val="200000"/>
              </a:lnSpc>
              <a:spcBef>
                <a:spcPts val="0"/>
              </a:spcBef>
              <a:spcAft>
                <a:spcPts val="0"/>
              </a:spcAft>
              <a:buNone/>
            </a:pPr>
            <a:r>
              <a:rPr lang="en" sz="1600">
                <a:solidFill>
                  <a:schemeClr val="dk1"/>
                </a:solidFill>
                <a:latin typeface="Raleway"/>
                <a:ea typeface="Raleway"/>
                <a:cs typeface="Raleway"/>
                <a:sym typeface="Raleway"/>
              </a:rPr>
              <a:t>FigShare altmetric.figshare.com</a:t>
            </a:r>
            <a:endParaRPr sz="1600">
              <a:solidFill>
                <a:schemeClr val="dk1"/>
              </a:solidFill>
              <a:latin typeface="Raleway"/>
              <a:ea typeface="Raleway"/>
              <a:cs typeface="Raleway"/>
              <a:sym typeface="Raleway"/>
            </a:endParaRPr>
          </a:p>
        </p:txBody>
      </p:sp>
      <p:sp>
        <p:nvSpPr>
          <p:cNvPr id="537" name="Google Shape;537;p69"/>
          <p:cNvSpPr txBox="1"/>
          <p:nvPr/>
        </p:nvSpPr>
        <p:spPr>
          <a:xfrm>
            <a:off x="4771775" y="4161150"/>
            <a:ext cx="5218800" cy="786300"/>
          </a:xfrm>
          <a:prstGeom prst="rect">
            <a:avLst/>
          </a:prstGeom>
          <a:noFill/>
          <a:ln>
            <a:noFill/>
          </a:ln>
        </p:spPr>
        <p:txBody>
          <a:bodyPr anchorCtr="0" anchor="t" bIns="91425" lIns="91425" spcFirstLastPara="1" rIns="91425" wrap="square" tIns="91425">
            <a:noAutofit/>
          </a:bodyPr>
          <a:lstStyle/>
          <a:p>
            <a:pPr indent="0" lvl="0" marL="0" rtl="0" algn="l">
              <a:lnSpc>
                <a:spcPct val="200000"/>
              </a:lnSpc>
              <a:spcBef>
                <a:spcPts val="0"/>
              </a:spcBef>
              <a:spcAft>
                <a:spcPts val="0"/>
              </a:spcAft>
              <a:buNone/>
            </a:pPr>
            <a:r>
              <a:rPr lang="en" sz="1600">
                <a:solidFill>
                  <a:schemeClr val="dk1"/>
                </a:solidFill>
                <a:latin typeface="Raleway"/>
                <a:ea typeface="Raleway"/>
                <a:cs typeface="Raleway"/>
                <a:sym typeface="Raleway"/>
              </a:rPr>
              <a:t>SoundCloud soundcloud.com/altmetric</a:t>
            </a:r>
            <a:endParaRPr sz="1600">
              <a:solidFill>
                <a:schemeClr val="dk1"/>
              </a:solidFill>
              <a:latin typeface="Raleway"/>
              <a:ea typeface="Raleway"/>
              <a:cs typeface="Raleway"/>
              <a:sym typeface="Raleway"/>
            </a:endParaRPr>
          </a:p>
          <a:p>
            <a:pPr indent="0" lvl="0" marL="0" rtl="0" algn="l">
              <a:lnSpc>
                <a:spcPct val="200000"/>
              </a:lnSpc>
              <a:spcBef>
                <a:spcPts val="0"/>
              </a:spcBef>
              <a:spcAft>
                <a:spcPts val="0"/>
              </a:spcAft>
              <a:buNone/>
            </a:pPr>
            <a:r>
              <a:rPr lang="en" sz="1600">
                <a:solidFill>
                  <a:schemeClr val="dk1"/>
                </a:solidFill>
                <a:latin typeface="Raleway"/>
                <a:ea typeface="Raleway"/>
                <a:cs typeface="Raleway"/>
                <a:sym typeface="Raleway"/>
              </a:rPr>
              <a:t>iTunes Search for ‘Altmetric podcast’</a:t>
            </a:r>
            <a:endParaRPr sz="1600">
              <a:solidFill>
                <a:schemeClr val="dk1"/>
              </a:solidFill>
              <a:latin typeface="Raleway"/>
              <a:ea typeface="Raleway"/>
              <a:cs typeface="Raleway"/>
              <a:sym typeface="Raleway"/>
            </a:endParaRPr>
          </a:p>
        </p:txBody>
      </p:sp>
      <p:pic>
        <p:nvPicPr>
          <p:cNvPr id="538" name="Google Shape;538;p69"/>
          <p:cNvPicPr preferRelativeResize="0"/>
          <p:nvPr/>
        </p:nvPicPr>
        <p:blipFill>
          <a:blip r:embed="rId4">
            <a:alphaModFix/>
          </a:blip>
          <a:stretch>
            <a:fillRect/>
          </a:stretch>
        </p:blipFill>
        <p:spPr>
          <a:xfrm>
            <a:off x="220197" y="4161140"/>
            <a:ext cx="387550" cy="387569"/>
          </a:xfrm>
          <a:prstGeom prst="rect">
            <a:avLst/>
          </a:prstGeom>
          <a:noFill/>
          <a:ln>
            <a:noFill/>
          </a:ln>
        </p:spPr>
      </p:pic>
      <p:pic>
        <p:nvPicPr>
          <p:cNvPr id="539" name="Google Shape;539;p69"/>
          <p:cNvPicPr preferRelativeResize="0"/>
          <p:nvPr/>
        </p:nvPicPr>
        <p:blipFill>
          <a:blip r:embed="rId5">
            <a:alphaModFix/>
          </a:blip>
          <a:stretch>
            <a:fillRect/>
          </a:stretch>
        </p:blipFill>
        <p:spPr>
          <a:xfrm>
            <a:off x="198715" y="4641565"/>
            <a:ext cx="430500" cy="430500"/>
          </a:xfrm>
          <a:prstGeom prst="rect">
            <a:avLst/>
          </a:prstGeom>
          <a:noFill/>
          <a:ln>
            <a:noFill/>
          </a:ln>
        </p:spPr>
      </p:pic>
      <p:pic>
        <p:nvPicPr>
          <p:cNvPr id="540" name="Google Shape;540;p69"/>
          <p:cNvPicPr preferRelativeResize="0"/>
          <p:nvPr/>
        </p:nvPicPr>
        <p:blipFill>
          <a:blip r:embed="rId6">
            <a:alphaModFix/>
          </a:blip>
          <a:stretch>
            <a:fillRect/>
          </a:stretch>
        </p:blipFill>
        <p:spPr>
          <a:xfrm>
            <a:off x="4358123" y="4161160"/>
            <a:ext cx="387550" cy="387550"/>
          </a:xfrm>
          <a:prstGeom prst="rect">
            <a:avLst/>
          </a:prstGeom>
          <a:noFill/>
          <a:ln>
            <a:noFill/>
          </a:ln>
        </p:spPr>
      </p:pic>
      <p:pic>
        <p:nvPicPr>
          <p:cNvPr id="541" name="Google Shape;541;p69"/>
          <p:cNvPicPr preferRelativeResize="0"/>
          <p:nvPr/>
        </p:nvPicPr>
        <p:blipFill>
          <a:blip r:embed="rId7">
            <a:alphaModFix/>
          </a:blip>
          <a:stretch>
            <a:fillRect/>
          </a:stretch>
        </p:blipFill>
        <p:spPr>
          <a:xfrm>
            <a:off x="4336650" y="4641576"/>
            <a:ext cx="430500" cy="4305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5" name="Shape 545"/>
        <p:cNvGrpSpPr/>
        <p:nvPr/>
      </p:nvGrpSpPr>
      <p:grpSpPr>
        <a:xfrm>
          <a:off x="0" y="0"/>
          <a:ext cx="0" cy="0"/>
          <a:chOff x="0" y="0"/>
          <a:chExt cx="0" cy="0"/>
        </a:xfrm>
      </p:grpSpPr>
      <p:sp>
        <p:nvSpPr>
          <p:cNvPr id="546" name="Google Shape;546;p70"/>
          <p:cNvSpPr txBox="1"/>
          <p:nvPr>
            <p:ph type="ctrTitle"/>
          </p:nvPr>
        </p:nvSpPr>
        <p:spPr>
          <a:xfrm>
            <a:off x="3854512" y="510509"/>
            <a:ext cx="5828700" cy="2324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lang="en"/>
              <a:t>Questions?</a:t>
            </a:r>
            <a:endParaRPr b="0" i="0" u="none" cap="none" strike="noStrike">
              <a:solidFill>
                <a:srgbClr val="FFFFFF"/>
              </a:solidFill>
              <a:latin typeface="Raleway"/>
              <a:ea typeface="Raleway"/>
              <a:cs typeface="Raleway"/>
              <a:sym typeface="Raleway"/>
            </a:endParaRPr>
          </a:p>
        </p:txBody>
      </p:sp>
      <p:pic>
        <p:nvPicPr>
          <p:cNvPr id="547" name="Google Shape;547;p70"/>
          <p:cNvPicPr preferRelativeResize="0"/>
          <p:nvPr/>
        </p:nvPicPr>
        <p:blipFill rotWithShape="1">
          <a:blip r:embed="rId3">
            <a:alphaModFix/>
          </a:blip>
          <a:srcRect b="0" l="0" r="0" t="0"/>
          <a:stretch/>
        </p:blipFill>
        <p:spPr>
          <a:xfrm>
            <a:off x="1213725" y="836025"/>
            <a:ext cx="2324625" cy="2324625"/>
          </a:xfrm>
          <a:prstGeom prst="rect">
            <a:avLst/>
          </a:prstGeom>
          <a:noFill/>
          <a:ln>
            <a:noFill/>
          </a:ln>
        </p:spPr>
      </p:pic>
      <p:sp>
        <p:nvSpPr>
          <p:cNvPr id="548" name="Google Shape;548;p70"/>
          <p:cNvSpPr txBox="1"/>
          <p:nvPr/>
        </p:nvSpPr>
        <p:spPr>
          <a:xfrm>
            <a:off x="3952175" y="2201625"/>
            <a:ext cx="3689400" cy="430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rgbClr val="FFFFFF"/>
                </a:solidFill>
                <a:latin typeface="Raleway"/>
                <a:ea typeface="Raleway"/>
                <a:cs typeface="Raleway"/>
                <a:sym typeface="Raleway"/>
              </a:rPr>
              <a:t>support</a:t>
            </a:r>
            <a:r>
              <a:rPr b="0" i="0" lang="en" sz="1800" u="none" cap="none" strike="noStrike">
                <a:solidFill>
                  <a:srgbClr val="FFFFFF"/>
                </a:solidFill>
                <a:latin typeface="Raleway"/>
                <a:ea typeface="Raleway"/>
                <a:cs typeface="Raleway"/>
                <a:sym typeface="Raleway"/>
              </a:rPr>
              <a:t>@altmetric.com</a:t>
            </a:r>
            <a:endParaRPr b="0" i="0" sz="1800" u="none" cap="none" strike="noStrike">
              <a:solidFill>
                <a:srgbClr val="FFFFFF"/>
              </a:solidFill>
              <a:latin typeface="Raleway"/>
              <a:ea typeface="Raleway"/>
              <a:cs typeface="Raleway"/>
              <a:sym typeface="Raleway"/>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sp>
        <p:nvSpPr>
          <p:cNvPr id="284" name="Google Shape;284;p46"/>
          <p:cNvSpPr txBox="1"/>
          <p:nvPr>
            <p:ph idx="1" type="body"/>
          </p:nvPr>
        </p:nvSpPr>
        <p:spPr>
          <a:xfrm>
            <a:off x="457200" y="1389525"/>
            <a:ext cx="8229600" cy="3357600"/>
          </a:xfrm>
          <a:prstGeom prst="rect">
            <a:avLst/>
          </a:prstGeom>
          <a:noFill/>
          <a:ln>
            <a:noFill/>
          </a:ln>
        </p:spPr>
        <p:txBody>
          <a:bodyPr anchorCtr="0" anchor="t" bIns="45700" lIns="91425" spcFirstLastPara="1" rIns="91425" wrap="square" tIns="45700">
            <a:noAutofit/>
          </a:bodyPr>
          <a:lstStyle/>
          <a:p>
            <a:pPr indent="-381000" lvl="0" marL="457200" marR="0" rtl="0" algn="l">
              <a:lnSpc>
                <a:spcPct val="150000"/>
              </a:lnSpc>
              <a:spcBef>
                <a:spcPts val="0"/>
              </a:spcBef>
              <a:spcAft>
                <a:spcPts val="0"/>
              </a:spcAft>
              <a:buClr>
                <a:schemeClr val="dk1"/>
              </a:buClr>
              <a:buSzPts val="2400"/>
              <a:buFont typeface="Avenir"/>
              <a:buChar char="•"/>
            </a:pPr>
            <a:r>
              <a:rPr lang="en" sz="2400">
                <a:latin typeface="Avenir"/>
                <a:ea typeface="Avenir"/>
                <a:cs typeface="Avenir"/>
                <a:sym typeface="Avenir"/>
              </a:rPr>
              <a:t>A Little </a:t>
            </a:r>
            <a:r>
              <a:rPr lang="en" sz="2400">
                <a:latin typeface="Avenir"/>
                <a:ea typeface="Avenir"/>
                <a:cs typeface="Avenir"/>
                <a:sym typeface="Avenir"/>
              </a:rPr>
              <a:t>Housekeeping</a:t>
            </a:r>
            <a:endParaRPr sz="2400">
              <a:latin typeface="Avenir"/>
              <a:ea typeface="Avenir"/>
              <a:cs typeface="Avenir"/>
              <a:sym typeface="Avenir"/>
            </a:endParaRPr>
          </a:p>
          <a:p>
            <a:pPr indent="-381000" lvl="0" marL="457200" marR="0" rtl="0" algn="l">
              <a:lnSpc>
                <a:spcPct val="150000"/>
              </a:lnSpc>
              <a:spcBef>
                <a:spcPts val="0"/>
              </a:spcBef>
              <a:spcAft>
                <a:spcPts val="0"/>
              </a:spcAft>
              <a:buSzPts val="2400"/>
              <a:buFont typeface="Avenir"/>
              <a:buChar char="•"/>
            </a:pPr>
            <a:r>
              <a:rPr lang="en" sz="2400">
                <a:latin typeface="Avenir"/>
                <a:ea typeface="Avenir"/>
                <a:cs typeface="Avenir"/>
                <a:sym typeface="Avenir"/>
              </a:rPr>
              <a:t>Tips to support researchers</a:t>
            </a:r>
            <a:endParaRPr sz="2400">
              <a:latin typeface="Avenir"/>
              <a:ea typeface="Avenir"/>
              <a:cs typeface="Avenir"/>
              <a:sym typeface="Avenir"/>
            </a:endParaRPr>
          </a:p>
          <a:p>
            <a:pPr indent="-381000" lvl="0" marL="457200" marR="0" rtl="0" algn="l">
              <a:lnSpc>
                <a:spcPct val="150000"/>
              </a:lnSpc>
              <a:spcBef>
                <a:spcPts val="0"/>
              </a:spcBef>
              <a:spcAft>
                <a:spcPts val="0"/>
              </a:spcAft>
              <a:buSzPts val="2400"/>
              <a:buFont typeface="Avenir"/>
              <a:buChar char="•"/>
            </a:pPr>
            <a:r>
              <a:rPr lang="en" sz="2400">
                <a:latin typeface="Avenir"/>
                <a:ea typeface="Avenir"/>
                <a:cs typeface="Avenir"/>
                <a:sym typeface="Avenir"/>
              </a:rPr>
              <a:t>Q&amp;A</a:t>
            </a:r>
            <a:endParaRPr sz="2400">
              <a:latin typeface="Avenir"/>
              <a:ea typeface="Avenir"/>
              <a:cs typeface="Avenir"/>
              <a:sym typeface="Avenir"/>
            </a:endParaRPr>
          </a:p>
        </p:txBody>
      </p:sp>
      <p:sp>
        <p:nvSpPr>
          <p:cNvPr id="285" name="Google Shape;285;p46"/>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Font typeface="Raleway"/>
              <a:buNone/>
            </a:pPr>
            <a:r>
              <a:rPr b="1" lang="en">
                <a:latin typeface="Avenir"/>
                <a:ea typeface="Avenir"/>
                <a:cs typeface="Avenir"/>
                <a:sym typeface="Avenir"/>
              </a:rPr>
              <a:t>What we’ll cover</a:t>
            </a:r>
            <a:endParaRPr b="1" i="0" sz="3600" u="none" cap="none" strike="noStrike">
              <a:solidFill>
                <a:schemeClr val="dk1"/>
              </a:solidFill>
              <a:latin typeface="Avenir"/>
              <a:ea typeface="Avenir"/>
              <a:cs typeface="Avenir"/>
              <a:sym typeface="Aveni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sp>
        <p:nvSpPr>
          <p:cNvPr id="290" name="Google Shape;290;p47"/>
          <p:cNvSpPr txBox="1"/>
          <p:nvPr>
            <p:ph idx="1" type="body"/>
          </p:nvPr>
        </p:nvSpPr>
        <p:spPr>
          <a:xfrm>
            <a:off x="457200" y="1200151"/>
            <a:ext cx="8229600" cy="3394500"/>
          </a:xfrm>
          <a:prstGeom prst="rect">
            <a:avLst/>
          </a:prstGeom>
        </p:spPr>
        <p:txBody>
          <a:bodyPr anchorCtr="0" anchor="t" bIns="45700" lIns="91425" spcFirstLastPara="1" rIns="91425" wrap="square" tIns="45700">
            <a:noAutofit/>
          </a:bodyPr>
          <a:lstStyle/>
          <a:p>
            <a:pPr indent="-342900" lvl="0" marL="457200" rtl="0" algn="l">
              <a:spcBef>
                <a:spcPts val="360"/>
              </a:spcBef>
              <a:spcAft>
                <a:spcPts val="0"/>
              </a:spcAft>
              <a:buSzPts val="1800"/>
              <a:buChar char="•"/>
            </a:pPr>
            <a:r>
              <a:rPr lang="en" sz="1800"/>
              <a:t>The</a:t>
            </a:r>
            <a:r>
              <a:rPr lang="en" sz="1800"/>
              <a:t> webinar is being recorded.</a:t>
            </a:r>
            <a:endParaRPr sz="1800"/>
          </a:p>
          <a:p>
            <a:pPr indent="-342900" lvl="0" marL="457200" rtl="0" algn="l">
              <a:spcBef>
                <a:spcPts val="1000"/>
              </a:spcBef>
              <a:spcAft>
                <a:spcPts val="0"/>
              </a:spcAft>
              <a:buSzPts val="1800"/>
              <a:buChar char="•"/>
            </a:pPr>
            <a:r>
              <a:rPr lang="en" sz="1800"/>
              <a:t>All attendees are currently muted.</a:t>
            </a:r>
            <a:endParaRPr sz="1800"/>
          </a:p>
          <a:p>
            <a:pPr indent="-342900" lvl="0" marL="457200" rtl="0" algn="l">
              <a:spcBef>
                <a:spcPts val="1000"/>
              </a:spcBef>
              <a:spcAft>
                <a:spcPts val="0"/>
              </a:spcAft>
              <a:buSzPts val="1800"/>
              <a:buChar char="•"/>
            </a:pPr>
            <a:r>
              <a:rPr lang="en" sz="1800"/>
              <a:t>Technical issues? Please send the “host” a private chat for assistance.</a:t>
            </a:r>
            <a:endParaRPr sz="1800"/>
          </a:p>
          <a:p>
            <a:pPr indent="-342900" lvl="0" marL="457200" rtl="0" algn="l">
              <a:spcBef>
                <a:spcPts val="1000"/>
              </a:spcBef>
              <a:spcAft>
                <a:spcPts val="0"/>
              </a:spcAft>
              <a:buSzPts val="1800"/>
              <a:buChar char="•"/>
            </a:pPr>
            <a:r>
              <a:rPr lang="en" sz="1800"/>
              <a:t>Questions? Type them into the chat box for Q&amp;A at the end.</a:t>
            </a:r>
            <a:endParaRPr sz="1800"/>
          </a:p>
          <a:p>
            <a:pPr indent="-342900" lvl="0" marL="457200" rtl="0" algn="l">
              <a:spcBef>
                <a:spcPts val="1000"/>
              </a:spcBef>
              <a:spcAft>
                <a:spcPts val="1000"/>
              </a:spcAft>
              <a:buSzPts val="1800"/>
              <a:buChar char="•"/>
            </a:pPr>
            <a:r>
              <a:rPr lang="en" sz="1800"/>
              <a:t>Attendees will receive a link to the recording tomorrow.</a:t>
            </a:r>
            <a:endParaRPr sz="1800"/>
          </a:p>
        </p:txBody>
      </p:sp>
      <p:sp>
        <p:nvSpPr>
          <p:cNvPr id="291" name="Google Shape;291;p47"/>
          <p:cNvSpPr txBox="1"/>
          <p:nvPr>
            <p:ph type="title"/>
          </p:nvPr>
        </p:nvSpPr>
        <p:spPr>
          <a:xfrm>
            <a:off x="457200" y="20597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
              <a:t>Housekeeping</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 name="Shape 295"/>
        <p:cNvGrpSpPr/>
        <p:nvPr/>
      </p:nvGrpSpPr>
      <p:grpSpPr>
        <a:xfrm>
          <a:off x="0" y="0"/>
          <a:ext cx="0" cy="0"/>
          <a:chOff x="0" y="0"/>
          <a:chExt cx="0" cy="0"/>
        </a:xfrm>
      </p:grpSpPr>
      <p:sp>
        <p:nvSpPr>
          <p:cNvPr id="296" name="Google Shape;296;p48"/>
          <p:cNvSpPr txBox="1"/>
          <p:nvPr>
            <p:ph type="title"/>
          </p:nvPr>
        </p:nvSpPr>
        <p:spPr>
          <a:xfrm>
            <a:off x="457200" y="759255"/>
            <a:ext cx="8229600" cy="8574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4200"/>
              <a:buFont typeface="Avenir"/>
              <a:buNone/>
            </a:pPr>
            <a:r>
              <a:rPr b="1" lang="en" sz="3000">
                <a:latin typeface="Raleway"/>
                <a:ea typeface="Raleway"/>
                <a:cs typeface="Raleway"/>
                <a:sym typeface="Raleway"/>
              </a:rPr>
              <a:t>Learn how you can support researchers using Altmetric data by providing:</a:t>
            </a:r>
            <a:endParaRPr b="1" sz="3000">
              <a:latin typeface="Raleway"/>
              <a:ea typeface="Raleway"/>
              <a:cs typeface="Raleway"/>
              <a:sym typeface="Raleway"/>
            </a:endParaRPr>
          </a:p>
          <a:p>
            <a:pPr indent="0" lvl="0" marL="0" rtl="0" algn="l">
              <a:spcBef>
                <a:spcPts val="0"/>
              </a:spcBef>
              <a:spcAft>
                <a:spcPts val="0"/>
              </a:spcAft>
              <a:buClr>
                <a:schemeClr val="dk1"/>
              </a:buClr>
              <a:buSzPts val="4200"/>
              <a:buFont typeface="Avenir"/>
              <a:buNone/>
            </a:pPr>
            <a:r>
              <a:t/>
            </a:r>
            <a:endParaRPr b="1" sz="4200">
              <a:latin typeface="Raleway"/>
              <a:ea typeface="Raleway"/>
              <a:cs typeface="Raleway"/>
              <a:sym typeface="Raleway"/>
            </a:endParaRPr>
          </a:p>
        </p:txBody>
      </p:sp>
      <p:sp>
        <p:nvSpPr>
          <p:cNvPr id="297" name="Google Shape;297;p48"/>
          <p:cNvSpPr txBox="1"/>
          <p:nvPr/>
        </p:nvSpPr>
        <p:spPr>
          <a:xfrm>
            <a:off x="4309725" y="1533150"/>
            <a:ext cx="4377000" cy="20772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chemeClr val="dk1"/>
              </a:buClr>
              <a:buSzPts val="1500"/>
              <a:buFont typeface="Open Sans"/>
              <a:buAutoNum type="arabicParenR"/>
            </a:pPr>
            <a:r>
              <a:rPr lang="en" sz="1500">
                <a:solidFill>
                  <a:schemeClr val="dk1"/>
                </a:solidFill>
                <a:latin typeface="Open Sans"/>
                <a:ea typeface="Open Sans"/>
                <a:cs typeface="Open Sans"/>
                <a:sym typeface="Open Sans"/>
              </a:rPr>
              <a:t>Analytics to strategically decide where to </a:t>
            </a:r>
            <a:r>
              <a:rPr b="1" lang="en" sz="1500">
                <a:solidFill>
                  <a:schemeClr val="dk1"/>
                </a:solidFill>
                <a:latin typeface="Open Sans"/>
                <a:ea typeface="Open Sans"/>
                <a:cs typeface="Open Sans"/>
                <a:sym typeface="Open Sans"/>
              </a:rPr>
              <a:t>publish</a:t>
            </a:r>
            <a:r>
              <a:rPr lang="en" sz="1500">
                <a:solidFill>
                  <a:schemeClr val="dk1"/>
                </a:solidFill>
                <a:latin typeface="Open Sans"/>
                <a:ea typeface="Open Sans"/>
                <a:cs typeface="Open Sans"/>
                <a:sym typeface="Open Sans"/>
              </a:rPr>
              <a:t> scientific findings</a:t>
            </a:r>
            <a:endParaRPr sz="1500">
              <a:solidFill>
                <a:schemeClr val="dk1"/>
              </a:solidFill>
              <a:latin typeface="Open Sans"/>
              <a:ea typeface="Open Sans"/>
              <a:cs typeface="Open Sans"/>
              <a:sym typeface="Open Sans"/>
            </a:endParaRPr>
          </a:p>
          <a:p>
            <a:pPr indent="-323850" lvl="0" marL="457200" rtl="0" algn="l">
              <a:spcBef>
                <a:spcPts val="0"/>
              </a:spcBef>
              <a:spcAft>
                <a:spcPts val="0"/>
              </a:spcAft>
              <a:buClr>
                <a:schemeClr val="dk1"/>
              </a:buClr>
              <a:buSzPts val="1500"/>
              <a:buFont typeface="Open Sans"/>
              <a:buAutoNum type="arabicParenR"/>
            </a:pPr>
            <a:r>
              <a:rPr lang="en" sz="1500">
                <a:solidFill>
                  <a:schemeClr val="dk1"/>
                </a:solidFill>
                <a:latin typeface="Open Sans"/>
                <a:ea typeface="Open Sans"/>
                <a:cs typeface="Open Sans"/>
                <a:sym typeface="Open Sans"/>
              </a:rPr>
              <a:t>Promotion and </a:t>
            </a:r>
            <a:r>
              <a:rPr b="1" lang="en" sz="1500">
                <a:solidFill>
                  <a:schemeClr val="dk1"/>
                </a:solidFill>
                <a:latin typeface="Open Sans"/>
                <a:ea typeface="Open Sans"/>
                <a:cs typeface="Open Sans"/>
                <a:sym typeface="Open Sans"/>
              </a:rPr>
              <a:t>tracking</a:t>
            </a:r>
            <a:r>
              <a:rPr lang="en" sz="1500">
                <a:solidFill>
                  <a:schemeClr val="dk1"/>
                </a:solidFill>
                <a:latin typeface="Open Sans"/>
                <a:ea typeface="Open Sans"/>
                <a:cs typeface="Open Sans"/>
                <a:sym typeface="Open Sans"/>
              </a:rPr>
              <a:t> of research outputs beyond journal articles</a:t>
            </a:r>
            <a:endParaRPr sz="1500">
              <a:solidFill>
                <a:schemeClr val="dk1"/>
              </a:solidFill>
              <a:latin typeface="Open Sans"/>
              <a:ea typeface="Open Sans"/>
              <a:cs typeface="Open Sans"/>
              <a:sym typeface="Open Sans"/>
            </a:endParaRPr>
          </a:p>
          <a:p>
            <a:pPr indent="-323850" lvl="0" marL="457200" rtl="0" algn="l">
              <a:spcBef>
                <a:spcPts val="0"/>
              </a:spcBef>
              <a:spcAft>
                <a:spcPts val="0"/>
              </a:spcAft>
              <a:buSzPts val="1500"/>
              <a:buFont typeface="Open Sans"/>
              <a:buAutoNum type="arabicParenR"/>
            </a:pPr>
            <a:r>
              <a:rPr lang="en" sz="1500">
                <a:latin typeface="Open Sans"/>
                <a:ea typeface="Open Sans"/>
                <a:cs typeface="Open Sans"/>
                <a:sym typeface="Open Sans"/>
              </a:rPr>
              <a:t>Early </a:t>
            </a:r>
            <a:r>
              <a:rPr b="1" lang="en" sz="1500">
                <a:latin typeface="Open Sans"/>
                <a:ea typeface="Open Sans"/>
                <a:cs typeface="Open Sans"/>
                <a:sym typeface="Open Sans"/>
              </a:rPr>
              <a:t>feedback</a:t>
            </a:r>
            <a:r>
              <a:rPr lang="en" sz="1500">
                <a:latin typeface="Open Sans"/>
                <a:ea typeface="Open Sans"/>
                <a:cs typeface="Open Sans"/>
                <a:sym typeface="Open Sans"/>
              </a:rPr>
              <a:t> on the broad attention their research is receiving online</a:t>
            </a:r>
            <a:endParaRPr sz="1500">
              <a:latin typeface="Open Sans"/>
              <a:ea typeface="Open Sans"/>
              <a:cs typeface="Open Sans"/>
              <a:sym typeface="Open Sans"/>
            </a:endParaRPr>
          </a:p>
          <a:p>
            <a:pPr indent="-323850" lvl="0" marL="457200" rtl="0" algn="l">
              <a:spcBef>
                <a:spcPts val="0"/>
              </a:spcBef>
              <a:spcAft>
                <a:spcPts val="0"/>
              </a:spcAft>
              <a:buClr>
                <a:schemeClr val="dk1"/>
              </a:buClr>
              <a:buSzPts val="1500"/>
              <a:buFont typeface="Open Sans"/>
              <a:buAutoNum type="arabicParenR"/>
            </a:pPr>
            <a:r>
              <a:rPr b="1" lang="en" sz="1500">
                <a:solidFill>
                  <a:schemeClr val="dk1"/>
                </a:solidFill>
                <a:latin typeface="Open Sans"/>
                <a:ea typeface="Open Sans"/>
                <a:cs typeface="Open Sans"/>
                <a:sym typeface="Open Sans"/>
              </a:rPr>
              <a:t>Evidence</a:t>
            </a:r>
            <a:r>
              <a:rPr lang="en" sz="1500">
                <a:solidFill>
                  <a:schemeClr val="dk1"/>
                </a:solidFill>
                <a:latin typeface="Open Sans"/>
                <a:ea typeface="Open Sans"/>
                <a:cs typeface="Open Sans"/>
                <a:sym typeface="Open Sans"/>
              </a:rPr>
              <a:t> of collaboration with peers and institutions</a:t>
            </a:r>
            <a:endParaRPr sz="1500">
              <a:solidFill>
                <a:schemeClr val="dk1"/>
              </a:solidFill>
              <a:latin typeface="Open Sans"/>
              <a:ea typeface="Open Sans"/>
              <a:cs typeface="Open Sans"/>
              <a:sym typeface="Open Sans"/>
            </a:endParaRPr>
          </a:p>
          <a:p>
            <a:pPr indent="-323850" lvl="0" marL="457200" rtl="0" algn="l">
              <a:spcBef>
                <a:spcPts val="0"/>
              </a:spcBef>
              <a:spcAft>
                <a:spcPts val="0"/>
              </a:spcAft>
              <a:buSzPts val="1500"/>
              <a:buFont typeface="Open Sans"/>
              <a:buAutoNum type="arabicParenR"/>
            </a:pPr>
            <a:r>
              <a:rPr b="1" lang="en" sz="1500">
                <a:latin typeface="Open Sans"/>
                <a:ea typeface="Open Sans"/>
                <a:cs typeface="Open Sans"/>
                <a:sym typeface="Open Sans"/>
              </a:rPr>
              <a:t>Narratives</a:t>
            </a:r>
            <a:r>
              <a:rPr lang="en" sz="1500">
                <a:latin typeface="Open Sans"/>
                <a:ea typeface="Open Sans"/>
                <a:cs typeface="Open Sans"/>
                <a:sym typeface="Open Sans"/>
              </a:rPr>
              <a:t> of the reach and impact of their work</a:t>
            </a:r>
            <a:endParaRPr sz="1500">
              <a:latin typeface="Open Sans"/>
              <a:ea typeface="Open Sans"/>
              <a:cs typeface="Open Sans"/>
              <a:sym typeface="Open Sans"/>
            </a:endParaRPr>
          </a:p>
        </p:txBody>
      </p:sp>
      <p:pic>
        <p:nvPicPr>
          <p:cNvPr id="298" name="Google Shape;298;p48"/>
          <p:cNvPicPr preferRelativeResize="0"/>
          <p:nvPr/>
        </p:nvPicPr>
        <p:blipFill>
          <a:blip r:embed="rId3">
            <a:alphaModFix/>
          </a:blip>
          <a:stretch>
            <a:fillRect/>
          </a:stretch>
        </p:blipFill>
        <p:spPr>
          <a:xfrm>
            <a:off x="690925" y="1616642"/>
            <a:ext cx="3618801" cy="2413712"/>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sp>
        <p:nvSpPr>
          <p:cNvPr id="304" name="Google Shape;304;p49"/>
          <p:cNvSpPr txBox="1"/>
          <p:nvPr>
            <p:ph type="title"/>
          </p:nvPr>
        </p:nvSpPr>
        <p:spPr>
          <a:xfrm>
            <a:off x="867750" y="23632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
                <a:latin typeface="Raleway"/>
                <a:ea typeface="Raleway"/>
                <a:cs typeface="Raleway"/>
                <a:sym typeface="Raleway"/>
              </a:rPr>
              <a:t>Tip 1: Publish strategically</a:t>
            </a:r>
            <a:endParaRPr b="1">
              <a:solidFill>
                <a:srgbClr val="000000"/>
              </a:solidFill>
              <a:latin typeface="Raleway"/>
              <a:ea typeface="Raleway"/>
              <a:cs typeface="Raleway"/>
              <a:sym typeface="Raleway"/>
            </a:endParaRPr>
          </a:p>
        </p:txBody>
      </p:sp>
      <p:pic>
        <p:nvPicPr>
          <p:cNvPr id="305" name="Google Shape;305;p49"/>
          <p:cNvPicPr preferRelativeResize="0"/>
          <p:nvPr/>
        </p:nvPicPr>
        <p:blipFill>
          <a:blip r:embed="rId3">
            <a:alphaModFix/>
          </a:blip>
          <a:stretch>
            <a:fillRect/>
          </a:stretch>
        </p:blipFill>
        <p:spPr>
          <a:xfrm>
            <a:off x="-133225" y="111901"/>
            <a:ext cx="1199601" cy="1199626"/>
          </a:xfrm>
          <a:prstGeom prst="rect">
            <a:avLst/>
          </a:prstGeom>
          <a:noFill/>
          <a:ln>
            <a:noFill/>
          </a:ln>
        </p:spPr>
      </p:pic>
      <p:sp>
        <p:nvSpPr>
          <p:cNvPr id="306" name="Google Shape;306;p49"/>
          <p:cNvSpPr txBox="1"/>
          <p:nvPr/>
        </p:nvSpPr>
        <p:spPr>
          <a:xfrm>
            <a:off x="867750" y="900975"/>
            <a:ext cx="77427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D</a:t>
            </a:r>
            <a:r>
              <a:rPr i="1" lang="en" sz="1500">
                <a:latin typeface="Open Sans"/>
                <a:ea typeface="Open Sans"/>
                <a:cs typeface="Open Sans"/>
                <a:sym typeface="Open Sans"/>
              </a:rPr>
              <a:t>iscover journals in specific subject areas that receive broad attention</a:t>
            </a:r>
            <a:endParaRPr i="1" sz="1500">
              <a:latin typeface="Open Sans"/>
              <a:ea typeface="Open Sans"/>
              <a:cs typeface="Open Sans"/>
              <a:sym typeface="Open Sans"/>
            </a:endParaRPr>
          </a:p>
        </p:txBody>
      </p:sp>
      <p:pic>
        <p:nvPicPr>
          <p:cNvPr id="307" name="Google Shape;307;p49"/>
          <p:cNvPicPr preferRelativeResize="0"/>
          <p:nvPr/>
        </p:nvPicPr>
        <p:blipFill>
          <a:blip r:embed="rId4">
            <a:alphaModFix/>
          </a:blip>
          <a:stretch>
            <a:fillRect/>
          </a:stretch>
        </p:blipFill>
        <p:spPr>
          <a:xfrm>
            <a:off x="7225200" y="3285250"/>
            <a:ext cx="2198876" cy="2198876"/>
          </a:xfrm>
          <a:prstGeom prst="rect">
            <a:avLst/>
          </a:prstGeom>
          <a:noFill/>
          <a:ln>
            <a:noFill/>
          </a:ln>
        </p:spPr>
      </p:pic>
      <p:sp>
        <p:nvSpPr>
          <p:cNvPr id="308" name="Google Shape;308;p49"/>
          <p:cNvSpPr/>
          <p:nvPr/>
        </p:nvSpPr>
        <p:spPr>
          <a:xfrm flipH="1">
            <a:off x="6816550" y="2861275"/>
            <a:ext cx="1199700" cy="1056000"/>
          </a:xfrm>
          <a:prstGeom prst="wedgeEllipse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p>
        </p:txBody>
      </p:sp>
      <p:sp>
        <p:nvSpPr>
          <p:cNvPr id="309" name="Google Shape;309;p49"/>
          <p:cNvSpPr txBox="1"/>
          <p:nvPr/>
        </p:nvSpPr>
        <p:spPr>
          <a:xfrm>
            <a:off x="6735100" y="3065625"/>
            <a:ext cx="1362600" cy="510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100">
                <a:latin typeface="Open Sans"/>
                <a:ea typeface="Open Sans"/>
                <a:cs typeface="Open Sans"/>
                <a:sym typeface="Open Sans"/>
              </a:rPr>
              <a:t>Where should I publish my research?</a:t>
            </a:r>
            <a:endParaRPr sz="1100">
              <a:latin typeface="Open Sans"/>
              <a:ea typeface="Open Sans"/>
              <a:cs typeface="Open Sans"/>
              <a:sym typeface="Ope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4" name="Shape 314"/>
        <p:cNvGrpSpPr/>
        <p:nvPr/>
      </p:nvGrpSpPr>
      <p:grpSpPr>
        <a:xfrm>
          <a:off x="0" y="0"/>
          <a:ext cx="0" cy="0"/>
          <a:chOff x="0" y="0"/>
          <a:chExt cx="0" cy="0"/>
        </a:xfrm>
      </p:grpSpPr>
      <p:sp>
        <p:nvSpPr>
          <p:cNvPr id="315" name="Google Shape;315;p50"/>
          <p:cNvSpPr txBox="1"/>
          <p:nvPr>
            <p:ph type="title"/>
          </p:nvPr>
        </p:nvSpPr>
        <p:spPr>
          <a:xfrm>
            <a:off x="867750" y="23632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
                <a:latin typeface="Raleway"/>
                <a:ea typeface="Raleway"/>
                <a:cs typeface="Raleway"/>
                <a:sym typeface="Raleway"/>
              </a:rPr>
              <a:t>Tip 1: Publish strategically</a:t>
            </a:r>
            <a:endParaRPr b="1">
              <a:solidFill>
                <a:srgbClr val="000000"/>
              </a:solidFill>
              <a:latin typeface="Raleway"/>
              <a:ea typeface="Raleway"/>
              <a:cs typeface="Raleway"/>
              <a:sym typeface="Raleway"/>
            </a:endParaRPr>
          </a:p>
        </p:txBody>
      </p:sp>
      <p:pic>
        <p:nvPicPr>
          <p:cNvPr id="316" name="Google Shape;316;p50"/>
          <p:cNvPicPr preferRelativeResize="0"/>
          <p:nvPr/>
        </p:nvPicPr>
        <p:blipFill>
          <a:blip r:embed="rId3">
            <a:alphaModFix/>
          </a:blip>
          <a:stretch>
            <a:fillRect/>
          </a:stretch>
        </p:blipFill>
        <p:spPr>
          <a:xfrm>
            <a:off x="-133225" y="111901"/>
            <a:ext cx="1199601" cy="1199626"/>
          </a:xfrm>
          <a:prstGeom prst="rect">
            <a:avLst/>
          </a:prstGeom>
          <a:noFill/>
          <a:ln>
            <a:noFill/>
          </a:ln>
        </p:spPr>
      </p:pic>
      <p:sp>
        <p:nvSpPr>
          <p:cNvPr id="317" name="Google Shape;317;p50"/>
          <p:cNvSpPr txBox="1"/>
          <p:nvPr/>
        </p:nvSpPr>
        <p:spPr>
          <a:xfrm>
            <a:off x="867750" y="900975"/>
            <a:ext cx="77427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Discover journals in specific subject areas that receive broad attention</a:t>
            </a:r>
            <a:endParaRPr i="1" sz="1500">
              <a:latin typeface="Open Sans"/>
              <a:ea typeface="Open Sans"/>
              <a:cs typeface="Open Sans"/>
              <a:sym typeface="Open Sans"/>
            </a:endParaRPr>
          </a:p>
        </p:txBody>
      </p:sp>
      <p:pic>
        <p:nvPicPr>
          <p:cNvPr id="318" name="Google Shape;318;p50"/>
          <p:cNvPicPr preferRelativeResize="0"/>
          <p:nvPr/>
        </p:nvPicPr>
        <p:blipFill>
          <a:blip r:embed="rId4">
            <a:alphaModFix/>
          </a:blip>
          <a:stretch>
            <a:fillRect/>
          </a:stretch>
        </p:blipFill>
        <p:spPr>
          <a:xfrm>
            <a:off x="8017491" y="4085174"/>
            <a:ext cx="1270784" cy="1270774"/>
          </a:xfrm>
          <a:prstGeom prst="rect">
            <a:avLst/>
          </a:prstGeom>
          <a:noFill/>
          <a:ln>
            <a:noFill/>
          </a:ln>
        </p:spPr>
      </p:pic>
      <p:sp>
        <p:nvSpPr>
          <p:cNvPr id="319" name="Google Shape;319;p50"/>
          <p:cNvSpPr/>
          <p:nvPr/>
        </p:nvSpPr>
        <p:spPr>
          <a:xfrm flipH="1">
            <a:off x="7806457" y="3823550"/>
            <a:ext cx="693300" cy="610200"/>
          </a:xfrm>
          <a:prstGeom prst="wedgeEllipse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p>
        </p:txBody>
      </p:sp>
      <p:sp>
        <p:nvSpPr>
          <p:cNvPr id="320" name="Google Shape;320;p50"/>
          <p:cNvSpPr txBox="1"/>
          <p:nvPr/>
        </p:nvSpPr>
        <p:spPr>
          <a:xfrm>
            <a:off x="7759350" y="3904848"/>
            <a:ext cx="787500" cy="295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700">
                <a:latin typeface="Open Sans"/>
                <a:ea typeface="Open Sans"/>
                <a:cs typeface="Open Sans"/>
                <a:sym typeface="Open Sans"/>
              </a:rPr>
              <a:t>Where should I publish my research?</a:t>
            </a:r>
            <a:endParaRPr sz="700">
              <a:latin typeface="Open Sans"/>
              <a:ea typeface="Open Sans"/>
              <a:cs typeface="Open Sans"/>
              <a:sym typeface="Open Sans"/>
            </a:endParaRPr>
          </a:p>
        </p:txBody>
      </p:sp>
      <p:pic>
        <p:nvPicPr>
          <p:cNvPr id="321" name="Google Shape;321;p50"/>
          <p:cNvPicPr preferRelativeResize="0"/>
          <p:nvPr/>
        </p:nvPicPr>
        <p:blipFill>
          <a:blip r:embed="rId5">
            <a:alphaModFix/>
          </a:blip>
          <a:stretch>
            <a:fillRect/>
          </a:stretch>
        </p:blipFill>
        <p:spPr>
          <a:xfrm>
            <a:off x="289525" y="1446700"/>
            <a:ext cx="7613050" cy="2023850"/>
          </a:xfrm>
          <a:prstGeom prst="rect">
            <a:avLst/>
          </a:prstGeom>
          <a:noFill/>
          <a:ln cap="flat" cmpd="sng" w="9525">
            <a:solidFill>
              <a:schemeClr val="dk2"/>
            </a:solidFill>
            <a:prstDash val="solid"/>
            <a:round/>
            <a:headEnd len="sm" w="sm" type="none"/>
            <a:tailEnd len="sm" w="sm" type="none"/>
          </a:ln>
        </p:spPr>
      </p:pic>
      <p:sp>
        <p:nvSpPr>
          <p:cNvPr id="322" name="Google Shape;322;p50"/>
          <p:cNvSpPr txBox="1"/>
          <p:nvPr/>
        </p:nvSpPr>
        <p:spPr>
          <a:xfrm>
            <a:off x="1242425" y="3576350"/>
            <a:ext cx="2801700" cy="85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Open Sans"/>
                <a:ea typeface="Open Sans"/>
                <a:cs typeface="Open Sans"/>
                <a:sym typeface="Open Sans"/>
              </a:rPr>
              <a:t>Search by Field of Research codes (FoR)</a:t>
            </a:r>
            <a:endParaRPr sz="1200">
              <a:latin typeface="Open Sans"/>
              <a:ea typeface="Open Sans"/>
              <a:cs typeface="Open Sans"/>
              <a:sym typeface="Open Sans"/>
            </a:endParaRPr>
          </a:p>
          <a:p>
            <a:pPr indent="0" lvl="0" marL="0" rtl="0" algn="l">
              <a:spcBef>
                <a:spcPts val="0"/>
              </a:spcBef>
              <a:spcAft>
                <a:spcPts val="0"/>
              </a:spcAft>
              <a:buNone/>
            </a:pPr>
            <a:r>
              <a:t/>
            </a:r>
            <a:endParaRPr sz="1200">
              <a:latin typeface="Open Sans"/>
              <a:ea typeface="Open Sans"/>
              <a:cs typeface="Open Sans"/>
              <a:sym typeface="Open Sans"/>
            </a:endParaRPr>
          </a:p>
          <a:p>
            <a:pPr indent="0" lvl="0" marL="0" rtl="0" algn="l">
              <a:spcBef>
                <a:spcPts val="0"/>
              </a:spcBef>
              <a:spcAft>
                <a:spcPts val="0"/>
              </a:spcAft>
              <a:buNone/>
            </a:pPr>
            <a:r>
              <a:rPr lang="en" sz="1200">
                <a:latin typeface="Open Sans"/>
                <a:ea typeface="Open Sans"/>
                <a:cs typeface="Open Sans"/>
                <a:sym typeface="Open Sans"/>
              </a:rPr>
              <a:t>Classification system developed in Australia - codes are assigned at the paper level, not the journal level</a:t>
            </a:r>
            <a:endParaRPr sz="1200">
              <a:latin typeface="Open Sans"/>
              <a:ea typeface="Open Sans"/>
              <a:cs typeface="Open Sans"/>
              <a:sym typeface="Ope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7" name="Shape 327"/>
        <p:cNvGrpSpPr/>
        <p:nvPr/>
      </p:nvGrpSpPr>
      <p:grpSpPr>
        <a:xfrm>
          <a:off x="0" y="0"/>
          <a:ext cx="0" cy="0"/>
          <a:chOff x="0" y="0"/>
          <a:chExt cx="0" cy="0"/>
        </a:xfrm>
      </p:grpSpPr>
      <p:sp>
        <p:nvSpPr>
          <p:cNvPr id="328" name="Google Shape;328;p51"/>
          <p:cNvSpPr txBox="1"/>
          <p:nvPr>
            <p:ph type="title"/>
          </p:nvPr>
        </p:nvSpPr>
        <p:spPr>
          <a:xfrm>
            <a:off x="867750" y="23632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
                <a:latin typeface="Raleway"/>
                <a:ea typeface="Raleway"/>
                <a:cs typeface="Raleway"/>
                <a:sym typeface="Raleway"/>
              </a:rPr>
              <a:t>Tip 1: Publish strategically</a:t>
            </a:r>
            <a:endParaRPr b="1">
              <a:solidFill>
                <a:srgbClr val="000000"/>
              </a:solidFill>
              <a:latin typeface="Raleway"/>
              <a:ea typeface="Raleway"/>
              <a:cs typeface="Raleway"/>
              <a:sym typeface="Raleway"/>
            </a:endParaRPr>
          </a:p>
        </p:txBody>
      </p:sp>
      <p:pic>
        <p:nvPicPr>
          <p:cNvPr id="329" name="Google Shape;329;p51"/>
          <p:cNvPicPr preferRelativeResize="0"/>
          <p:nvPr/>
        </p:nvPicPr>
        <p:blipFill>
          <a:blip r:embed="rId3">
            <a:alphaModFix/>
          </a:blip>
          <a:stretch>
            <a:fillRect/>
          </a:stretch>
        </p:blipFill>
        <p:spPr>
          <a:xfrm>
            <a:off x="-133225" y="111901"/>
            <a:ext cx="1199601" cy="1199626"/>
          </a:xfrm>
          <a:prstGeom prst="rect">
            <a:avLst/>
          </a:prstGeom>
          <a:noFill/>
          <a:ln>
            <a:noFill/>
          </a:ln>
        </p:spPr>
      </p:pic>
      <p:sp>
        <p:nvSpPr>
          <p:cNvPr id="330" name="Google Shape;330;p51"/>
          <p:cNvSpPr txBox="1"/>
          <p:nvPr/>
        </p:nvSpPr>
        <p:spPr>
          <a:xfrm>
            <a:off x="867750" y="900975"/>
            <a:ext cx="77427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Discover journals in specific subject areas that receive broad attention</a:t>
            </a:r>
            <a:endParaRPr i="1" sz="1500">
              <a:latin typeface="Open Sans"/>
              <a:ea typeface="Open Sans"/>
              <a:cs typeface="Open Sans"/>
              <a:sym typeface="Open Sans"/>
            </a:endParaRPr>
          </a:p>
        </p:txBody>
      </p:sp>
      <p:pic>
        <p:nvPicPr>
          <p:cNvPr id="331" name="Google Shape;331;p51"/>
          <p:cNvPicPr preferRelativeResize="0"/>
          <p:nvPr/>
        </p:nvPicPr>
        <p:blipFill>
          <a:blip r:embed="rId4">
            <a:alphaModFix/>
          </a:blip>
          <a:stretch>
            <a:fillRect/>
          </a:stretch>
        </p:blipFill>
        <p:spPr>
          <a:xfrm>
            <a:off x="8017491" y="4085174"/>
            <a:ext cx="1270784" cy="1270774"/>
          </a:xfrm>
          <a:prstGeom prst="rect">
            <a:avLst/>
          </a:prstGeom>
          <a:noFill/>
          <a:ln>
            <a:noFill/>
          </a:ln>
        </p:spPr>
      </p:pic>
      <p:sp>
        <p:nvSpPr>
          <p:cNvPr id="332" name="Google Shape;332;p51"/>
          <p:cNvSpPr/>
          <p:nvPr/>
        </p:nvSpPr>
        <p:spPr>
          <a:xfrm flipH="1">
            <a:off x="7806457" y="3823550"/>
            <a:ext cx="693300" cy="610200"/>
          </a:xfrm>
          <a:prstGeom prst="wedgeEllipse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p>
        </p:txBody>
      </p:sp>
      <p:sp>
        <p:nvSpPr>
          <p:cNvPr id="333" name="Google Shape;333;p51"/>
          <p:cNvSpPr txBox="1"/>
          <p:nvPr/>
        </p:nvSpPr>
        <p:spPr>
          <a:xfrm>
            <a:off x="7759350" y="3904848"/>
            <a:ext cx="787500" cy="295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700">
                <a:latin typeface="Open Sans"/>
                <a:ea typeface="Open Sans"/>
                <a:cs typeface="Open Sans"/>
                <a:sym typeface="Open Sans"/>
              </a:rPr>
              <a:t>Where should I publish my research?</a:t>
            </a:r>
            <a:endParaRPr sz="700">
              <a:latin typeface="Open Sans"/>
              <a:ea typeface="Open Sans"/>
              <a:cs typeface="Open Sans"/>
              <a:sym typeface="Open Sans"/>
            </a:endParaRPr>
          </a:p>
        </p:txBody>
      </p:sp>
      <p:pic>
        <p:nvPicPr>
          <p:cNvPr id="334" name="Google Shape;334;p51"/>
          <p:cNvPicPr preferRelativeResize="0"/>
          <p:nvPr/>
        </p:nvPicPr>
        <p:blipFill>
          <a:blip r:embed="rId5">
            <a:alphaModFix/>
          </a:blip>
          <a:stretch>
            <a:fillRect/>
          </a:stretch>
        </p:blipFill>
        <p:spPr>
          <a:xfrm>
            <a:off x="339975" y="1616327"/>
            <a:ext cx="7515732" cy="2207222"/>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9" name="Shape 339"/>
        <p:cNvGrpSpPr/>
        <p:nvPr/>
      </p:nvGrpSpPr>
      <p:grpSpPr>
        <a:xfrm>
          <a:off x="0" y="0"/>
          <a:ext cx="0" cy="0"/>
          <a:chOff x="0" y="0"/>
          <a:chExt cx="0" cy="0"/>
        </a:xfrm>
      </p:grpSpPr>
      <p:sp>
        <p:nvSpPr>
          <p:cNvPr id="340" name="Google Shape;340;p52"/>
          <p:cNvSpPr txBox="1"/>
          <p:nvPr>
            <p:ph type="title"/>
          </p:nvPr>
        </p:nvSpPr>
        <p:spPr>
          <a:xfrm>
            <a:off x="867750" y="236329"/>
            <a:ext cx="8229600" cy="857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
                <a:latin typeface="Raleway"/>
                <a:ea typeface="Raleway"/>
                <a:cs typeface="Raleway"/>
                <a:sym typeface="Raleway"/>
              </a:rPr>
              <a:t>Tip 1: Publish strategically</a:t>
            </a:r>
            <a:endParaRPr b="1">
              <a:solidFill>
                <a:srgbClr val="000000"/>
              </a:solidFill>
              <a:latin typeface="Raleway"/>
              <a:ea typeface="Raleway"/>
              <a:cs typeface="Raleway"/>
              <a:sym typeface="Raleway"/>
            </a:endParaRPr>
          </a:p>
        </p:txBody>
      </p:sp>
      <p:pic>
        <p:nvPicPr>
          <p:cNvPr id="341" name="Google Shape;341;p52"/>
          <p:cNvPicPr preferRelativeResize="0"/>
          <p:nvPr/>
        </p:nvPicPr>
        <p:blipFill>
          <a:blip r:embed="rId3">
            <a:alphaModFix/>
          </a:blip>
          <a:stretch>
            <a:fillRect/>
          </a:stretch>
        </p:blipFill>
        <p:spPr>
          <a:xfrm>
            <a:off x="-133225" y="111901"/>
            <a:ext cx="1199601" cy="1199626"/>
          </a:xfrm>
          <a:prstGeom prst="rect">
            <a:avLst/>
          </a:prstGeom>
          <a:noFill/>
          <a:ln>
            <a:noFill/>
          </a:ln>
        </p:spPr>
      </p:pic>
      <p:sp>
        <p:nvSpPr>
          <p:cNvPr id="342" name="Google Shape;342;p52"/>
          <p:cNvSpPr txBox="1"/>
          <p:nvPr/>
        </p:nvSpPr>
        <p:spPr>
          <a:xfrm>
            <a:off x="867750" y="900975"/>
            <a:ext cx="7742700" cy="2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1500">
                <a:latin typeface="Open Sans"/>
                <a:ea typeface="Open Sans"/>
                <a:cs typeface="Open Sans"/>
                <a:sym typeface="Open Sans"/>
              </a:rPr>
              <a:t>Discover journals in specific subject areas that receive broad attention</a:t>
            </a:r>
            <a:endParaRPr i="1" sz="1500">
              <a:latin typeface="Open Sans"/>
              <a:ea typeface="Open Sans"/>
              <a:cs typeface="Open Sans"/>
              <a:sym typeface="Open Sans"/>
            </a:endParaRPr>
          </a:p>
        </p:txBody>
      </p:sp>
      <p:pic>
        <p:nvPicPr>
          <p:cNvPr id="343" name="Google Shape;343;p52"/>
          <p:cNvPicPr preferRelativeResize="0"/>
          <p:nvPr/>
        </p:nvPicPr>
        <p:blipFill>
          <a:blip r:embed="rId4">
            <a:alphaModFix/>
          </a:blip>
          <a:stretch>
            <a:fillRect/>
          </a:stretch>
        </p:blipFill>
        <p:spPr>
          <a:xfrm>
            <a:off x="8017491" y="4085174"/>
            <a:ext cx="1270784" cy="1270774"/>
          </a:xfrm>
          <a:prstGeom prst="rect">
            <a:avLst/>
          </a:prstGeom>
          <a:noFill/>
          <a:ln>
            <a:noFill/>
          </a:ln>
        </p:spPr>
      </p:pic>
      <p:sp>
        <p:nvSpPr>
          <p:cNvPr id="344" name="Google Shape;344;p52"/>
          <p:cNvSpPr/>
          <p:nvPr/>
        </p:nvSpPr>
        <p:spPr>
          <a:xfrm flipH="1">
            <a:off x="7806457" y="3823550"/>
            <a:ext cx="693300" cy="610200"/>
          </a:xfrm>
          <a:prstGeom prst="wedgeEllipse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p>
        </p:txBody>
      </p:sp>
      <p:sp>
        <p:nvSpPr>
          <p:cNvPr id="345" name="Google Shape;345;p52"/>
          <p:cNvSpPr txBox="1"/>
          <p:nvPr/>
        </p:nvSpPr>
        <p:spPr>
          <a:xfrm>
            <a:off x="7759350" y="3904848"/>
            <a:ext cx="787500" cy="295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700">
                <a:latin typeface="Open Sans"/>
                <a:ea typeface="Open Sans"/>
                <a:cs typeface="Open Sans"/>
                <a:sym typeface="Open Sans"/>
              </a:rPr>
              <a:t>Where should I publish my research?</a:t>
            </a:r>
            <a:endParaRPr sz="700">
              <a:latin typeface="Open Sans"/>
              <a:ea typeface="Open Sans"/>
              <a:cs typeface="Open Sans"/>
              <a:sym typeface="Open Sans"/>
            </a:endParaRPr>
          </a:p>
        </p:txBody>
      </p:sp>
      <p:pic>
        <p:nvPicPr>
          <p:cNvPr id="346" name="Google Shape;346;p52"/>
          <p:cNvPicPr preferRelativeResize="0"/>
          <p:nvPr/>
        </p:nvPicPr>
        <p:blipFill>
          <a:blip r:embed="rId5">
            <a:alphaModFix/>
          </a:blip>
          <a:stretch>
            <a:fillRect/>
          </a:stretch>
        </p:blipFill>
        <p:spPr>
          <a:xfrm>
            <a:off x="186475" y="1713902"/>
            <a:ext cx="8839198" cy="1547531"/>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1">
      <a:dk1>
        <a:srgbClr val="000000"/>
      </a:dk1>
      <a:lt1>
        <a:srgbClr val="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1_Office Theme">
  <a:themeElements>
    <a:clrScheme name="Custom 1">
      <a:dk1>
        <a:srgbClr val="000000"/>
      </a:dk1>
      <a:lt1>
        <a:srgbClr val="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1_Office Theme">
  <a:themeElements>
    <a:clrScheme name="Custom 1">
      <a:dk1>
        <a:srgbClr val="000000"/>
      </a:dk1>
      <a:lt1>
        <a:srgbClr val="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