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4"/>
    <p:sldMasterId id="2147483709" r:id="rId5"/>
  </p:sldMasterIdLst>
  <p:notesMasterIdLst>
    <p:notesMasterId r:id="rId25"/>
  </p:notesMasterIdLst>
  <p:sldIdLst>
    <p:sldId id="257" r:id="rId6"/>
    <p:sldId id="319" r:id="rId7"/>
    <p:sldId id="318" r:id="rId8"/>
    <p:sldId id="323" r:id="rId9"/>
    <p:sldId id="320" r:id="rId10"/>
    <p:sldId id="321" r:id="rId11"/>
    <p:sldId id="322" r:id="rId12"/>
    <p:sldId id="324" r:id="rId13"/>
    <p:sldId id="325" r:id="rId14"/>
    <p:sldId id="326" r:id="rId15"/>
    <p:sldId id="327" r:id="rId16"/>
    <p:sldId id="330" r:id="rId17"/>
    <p:sldId id="328" r:id="rId18"/>
    <p:sldId id="329" r:id="rId19"/>
    <p:sldId id="336" r:id="rId20"/>
    <p:sldId id="331" r:id="rId21"/>
    <p:sldId id="334" r:id="rId22"/>
    <p:sldId id="333" r:id="rId23"/>
    <p:sldId id="33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1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, Sarah" userId="1212ab05-e6dd-4042-b769-995ea0ebf75d" providerId="ADAL" clId="{A4825306-D0B9-494C-BF12-D5284FA5A621}"/>
    <pc:docChg chg="undo custSel addSld delSld modSld">
      <pc:chgData name="Stacey, Sarah" userId="1212ab05-e6dd-4042-b769-995ea0ebf75d" providerId="ADAL" clId="{A4825306-D0B9-494C-BF12-D5284FA5A621}" dt="2020-03-10T08:25:44.681" v="53" actId="478"/>
      <pc:docMkLst>
        <pc:docMk/>
      </pc:docMkLst>
      <pc:sldChg chg="delSp">
        <pc:chgData name="Stacey, Sarah" userId="1212ab05-e6dd-4042-b769-995ea0ebf75d" providerId="ADAL" clId="{A4825306-D0B9-494C-BF12-D5284FA5A621}" dt="2020-03-10T08:21:51.891" v="1" actId="478"/>
        <pc:sldMkLst>
          <pc:docMk/>
          <pc:sldMk cId="3640844252" sldId="320"/>
        </pc:sldMkLst>
        <pc:spChg chg="del">
          <ac:chgData name="Stacey, Sarah" userId="1212ab05-e6dd-4042-b769-995ea0ebf75d" providerId="ADAL" clId="{A4825306-D0B9-494C-BF12-D5284FA5A621}" dt="2020-03-10T08:21:51.891" v="1" actId="478"/>
          <ac:spMkLst>
            <pc:docMk/>
            <pc:sldMk cId="3640844252" sldId="320"/>
            <ac:spMk id="7" creationId="{3D2F8695-3650-424D-9291-DA8BB53AE26D}"/>
          </ac:spMkLst>
        </pc:spChg>
        <pc:picChg chg="del">
          <ac:chgData name="Stacey, Sarah" userId="1212ab05-e6dd-4042-b769-995ea0ebf75d" providerId="ADAL" clId="{A4825306-D0B9-494C-BF12-D5284FA5A621}" dt="2020-03-10T08:21:50.972" v="0" actId="478"/>
          <ac:picMkLst>
            <pc:docMk/>
            <pc:sldMk cId="3640844252" sldId="320"/>
            <ac:picMk id="6" creationId="{DC1E294D-A747-4A6B-BFB0-7690AF5F265A}"/>
          </ac:picMkLst>
        </pc:picChg>
      </pc:sldChg>
      <pc:sldChg chg="delSp">
        <pc:chgData name="Stacey, Sarah" userId="1212ab05-e6dd-4042-b769-995ea0ebf75d" providerId="ADAL" clId="{A4825306-D0B9-494C-BF12-D5284FA5A621}" dt="2020-03-10T08:21:58.022" v="4" actId="478"/>
        <pc:sldMkLst>
          <pc:docMk/>
          <pc:sldMk cId="839538671" sldId="321"/>
        </pc:sldMkLst>
        <pc:spChg chg="del">
          <ac:chgData name="Stacey, Sarah" userId="1212ab05-e6dd-4042-b769-995ea0ebf75d" providerId="ADAL" clId="{A4825306-D0B9-494C-BF12-D5284FA5A621}" dt="2020-03-10T08:21:54.866" v="2" actId="478"/>
          <ac:spMkLst>
            <pc:docMk/>
            <pc:sldMk cId="839538671" sldId="321"/>
            <ac:spMk id="6" creationId="{37C78EF4-54EF-4753-838C-1933E688079D}"/>
          </ac:spMkLst>
        </pc:spChg>
        <pc:spChg chg="del">
          <ac:chgData name="Stacey, Sarah" userId="1212ab05-e6dd-4042-b769-995ea0ebf75d" providerId="ADAL" clId="{A4825306-D0B9-494C-BF12-D5284FA5A621}" dt="2020-03-10T08:21:58.022" v="4" actId="478"/>
          <ac:spMkLst>
            <pc:docMk/>
            <pc:sldMk cId="839538671" sldId="321"/>
            <ac:spMk id="7" creationId="{46C7E561-4557-4119-A1CB-CDA039398BE3}"/>
          </ac:spMkLst>
        </pc:spChg>
        <pc:picChg chg="del">
          <ac:chgData name="Stacey, Sarah" userId="1212ab05-e6dd-4042-b769-995ea0ebf75d" providerId="ADAL" clId="{A4825306-D0B9-494C-BF12-D5284FA5A621}" dt="2020-03-10T08:21:55.907" v="3" actId="478"/>
          <ac:picMkLst>
            <pc:docMk/>
            <pc:sldMk cId="839538671" sldId="321"/>
            <ac:picMk id="5" creationId="{91A8D2F5-E20B-4D86-859B-5CF86EA44546}"/>
          </ac:picMkLst>
        </pc:picChg>
      </pc:sldChg>
      <pc:sldChg chg="delSp">
        <pc:chgData name="Stacey, Sarah" userId="1212ab05-e6dd-4042-b769-995ea0ebf75d" providerId="ADAL" clId="{A4825306-D0B9-494C-BF12-D5284FA5A621}" dt="2020-03-10T08:22:04.211" v="7" actId="478"/>
        <pc:sldMkLst>
          <pc:docMk/>
          <pc:sldMk cId="522442043" sldId="322"/>
        </pc:sldMkLst>
        <pc:spChg chg="del">
          <ac:chgData name="Stacey, Sarah" userId="1212ab05-e6dd-4042-b769-995ea0ebf75d" providerId="ADAL" clId="{A4825306-D0B9-494C-BF12-D5284FA5A621}" dt="2020-03-10T08:22:02.115" v="6" actId="478"/>
          <ac:spMkLst>
            <pc:docMk/>
            <pc:sldMk cId="522442043" sldId="322"/>
            <ac:spMk id="8" creationId="{E100B089-8169-4657-8B83-627331A9DADD}"/>
          </ac:spMkLst>
        </pc:spChg>
        <pc:spChg chg="del">
          <ac:chgData name="Stacey, Sarah" userId="1212ab05-e6dd-4042-b769-995ea0ebf75d" providerId="ADAL" clId="{A4825306-D0B9-494C-BF12-D5284FA5A621}" dt="2020-03-10T08:22:04.211" v="7" actId="478"/>
          <ac:spMkLst>
            <pc:docMk/>
            <pc:sldMk cId="522442043" sldId="322"/>
            <ac:spMk id="9" creationId="{03ADB92B-6D1B-47AD-AFAB-77A67B5B7E07}"/>
          </ac:spMkLst>
        </pc:spChg>
        <pc:picChg chg="del">
          <ac:chgData name="Stacey, Sarah" userId="1212ab05-e6dd-4042-b769-995ea0ebf75d" providerId="ADAL" clId="{A4825306-D0B9-494C-BF12-D5284FA5A621}" dt="2020-03-10T08:22:01.074" v="5" actId="478"/>
          <ac:picMkLst>
            <pc:docMk/>
            <pc:sldMk cId="522442043" sldId="322"/>
            <ac:picMk id="6" creationId="{1FB66BDF-262E-4340-9FE2-750BAA6DB29E}"/>
          </ac:picMkLst>
        </pc:picChg>
      </pc:sldChg>
      <pc:sldChg chg="delSp">
        <pc:chgData name="Stacey, Sarah" userId="1212ab05-e6dd-4042-b769-995ea0ebf75d" providerId="ADAL" clId="{A4825306-D0B9-494C-BF12-D5284FA5A621}" dt="2020-03-10T08:22:08.536" v="8" actId="478"/>
        <pc:sldMkLst>
          <pc:docMk/>
          <pc:sldMk cId="729854352" sldId="323"/>
        </pc:sldMkLst>
        <pc:spChg chg="del">
          <ac:chgData name="Stacey, Sarah" userId="1212ab05-e6dd-4042-b769-995ea0ebf75d" providerId="ADAL" clId="{A4825306-D0B9-494C-BF12-D5284FA5A621}" dt="2020-03-10T08:22:08.536" v="8" actId="478"/>
          <ac:spMkLst>
            <pc:docMk/>
            <pc:sldMk cId="729854352" sldId="323"/>
            <ac:spMk id="8" creationId="{9720FAC3-92C7-4585-91D9-4F3521519643}"/>
          </ac:spMkLst>
        </pc:spChg>
      </pc:sldChg>
      <pc:sldChg chg="delSp">
        <pc:chgData name="Stacey, Sarah" userId="1212ab05-e6dd-4042-b769-995ea0ebf75d" providerId="ADAL" clId="{A4825306-D0B9-494C-BF12-D5284FA5A621}" dt="2020-03-10T08:22:14.659" v="10" actId="478"/>
        <pc:sldMkLst>
          <pc:docMk/>
          <pc:sldMk cId="317978970" sldId="324"/>
        </pc:sldMkLst>
        <pc:spChg chg="del">
          <ac:chgData name="Stacey, Sarah" userId="1212ab05-e6dd-4042-b769-995ea0ebf75d" providerId="ADAL" clId="{A4825306-D0B9-494C-BF12-D5284FA5A621}" dt="2020-03-10T08:22:13.445" v="9" actId="478"/>
          <ac:spMkLst>
            <pc:docMk/>
            <pc:sldMk cId="317978970" sldId="324"/>
            <ac:spMk id="6" creationId="{05D12956-0546-47C1-B033-3E9854BE8B81}"/>
          </ac:spMkLst>
        </pc:spChg>
        <pc:picChg chg="del">
          <ac:chgData name="Stacey, Sarah" userId="1212ab05-e6dd-4042-b769-995ea0ebf75d" providerId="ADAL" clId="{A4825306-D0B9-494C-BF12-D5284FA5A621}" dt="2020-03-10T08:22:14.659" v="10" actId="478"/>
          <ac:picMkLst>
            <pc:docMk/>
            <pc:sldMk cId="317978970" sldId="324"/>
            <ac:picMk id="5" creationId="{A4A82FFF-5640-42F1-A669-C9DAE6C27F48}"/>
          </ac:picMkLst>
        </pc:picChg>
      </pc:sldChg>
      <pc:sldChg chg="delSp">
        <pc:chgData name="Stacey, Sarah" userId="1212ab05-e6dd-4042-b769-995ea0ebf75d" providerId="ADAL" clId="{A4825306-D0B9-494C-BF12-D5284FA5A621}" dt="2020-03-10T08:22:20.195" v="12" actId="478"/>
        <pc:sldMkLst>
          <pc:docMk/>
          <pc:sldMk cId="883962252" sldId="325"/>
        </pc:sldMkLst>
        <pc:spChg chg="del">
          <ac:chgData name="Stacey, Sarah" userId="1212ab05-e6dd-4042-b769-995ea0ebf75d" providerId="ADAL" clId="{A4825306-D0B9-494C-BF12-D5284FA5A621}" dt="2020-03-10T08:22:20.195" v="12" actId="478"/>
          <ac:spMkLst>
            <pc:docMk/>
            <pc:sldMk cId="883962252" sldId="325"/>
            <ac:spMk id="7" creationId="{CC7E56CC-AAD6-40F5-89A4-CDEA63F19ECE}"/>
          </ac:spMkLst>
        </pc:spChg>
        <pc:picChg chg="del">
          <ac:chgData name="Stacey, Sarah" userId="1212ab05-e6dd-4042-b769-995ea0ebf75d" providerId="ADAL" clId="{A4825306-D0B9-494C-BF12-D5284FA5A621}" dt="2020-03-10T08:22:18.017" v="11" actId="478"/>
          <ac:picMkLst>
            <pc:docMk/>
            <pc:sldMk cId="883962252" sldId="325"/>
            <ac:picMk id="6" creationId="{3E877219-D4FE-4CD8-9CD6-F61AE22C5AE1}"/>
          </ac:picMkLst>
        </pc:picChg>
      </pc:sldChg>
      <pc:sldChg chg="delSp add del">
        <pc:chgData name="Stacey, Sarah" userId="1212ab05-e6dd-4042-b769-995ea0ebf75d" providerId="ADAL" clId="{A4825306-D0B9-494C-BF12-D5284FA5A621}" dt="2020-03-10T08:22:42.347" v="18" actId="478"/>
        <pc:sldMkLst>
          <pc:docMk/>
          <pc:sldMk cId="1185420565" sldId="326"/>
        </pc:sldMkLst>
        <pc:spChg chg="del">
          <ac:chgData name="Stacey, Sarah" userId="1212ab05-e6dd-4042-b769-995ea0ebf75d" providerId="ADAL" clId="{A4825306-D0B9-494C-BF12-D5284FA5A621}" dt="2020-03-10T08:22:36.106" v="16" actId="478"/>
          <ac:spMkLst>
            <pc:docMk/>
            <pc:sldMk cId="1185420565" sldId="326"/>
            <ac:spMk id="7" creationId="{B14D98AC-F0DC-4B23-AE34-28BBA04AE7AD}"/>
          </ac:spMkLst>
        </pc:spChg>
        <pc:spChg chg="del">
          <ac:chgData name="Stacey, Sarah" userId="1212ab05-e6dd-4042-b769-995ea0ebf75d" providerId="ADAL" clId="{A4825306-D0B9-494C-BF12-D5284FA5A621}" dt="2020-03-10T08:22:38.403" v="17" actId="478"/>
          <ac:spMkLst>
            <pc:docMk/>
            <pc:sldMk cId="1185420565" sldId="326"/>
            <ac:spMk id="8" creationId="{B862656A-F3FE-4AA4-8D20-402DDD9354ED}"/>
          </ac:spMkLst>
        </pc:spChg>
        <pc:spChg chg="del">
          <ac:chgData name="Stacey, Sarah" userId="1212ab05-e6dd-4042-b769-995ea0ebf75d" providerId="ADAL" clId="{A4825306-D0B9-494C-BF12-D5284FA5A621}" dt="2020-03-10T08:22:42.347" v="18" actId="478"/>
          <ac:spMkLst>
            <pc:docMk/>
            <pc:sldMk cId="1185420565" sldId="326"/>
            <ac:spMk id="9" creationId="{9E277C9C-7633-4089-830C-8221040B73E4}"/>
          </ac:spMkLst>
        </pc:spChg>
        <pc:picChg chg="del">
          <ac:chgData name="Stacey, Sarah" userId="1212ab05-e6dd-4042-b769-995ea0ebf75d" providerId="ADAL" clId="{A4825306-D0B9-494C-BF12-D5284FA5A621}" dt="2020-03-10T08:22:34.114" v="15" actId="478"/>
          <ac:picMkLst>
            <pc:docMk/>
            <pc:sldMk cId="1185420565" sldId="326"/>
            <ac:picMk id="6" creationId="{6908F1D6-50F1-4AE5-86D3-BA61854F82C8}"/>
          </ac:picMkLst>
        </pc:picChg>
      </pc:sldChg>
      <pc:sldChg chg="delSp">
        <pc:chgData name="Stacey, Sarah" userId="1212ab05-e6dd-4042-b769-995ea0ebf75d" providerId="ADAL" clId="{A4825306-D0B9-494C-BF12-D5284FA5A621}" dt="2020-03-10T08:22:48.120" v="21" actId="478"/>
        <pc:sldMkLst>
          <pc:docMk/>
          <pc:sldMk cId="3931575069" sldId="327"/>
        </pc:sldMkLst>
        <pc:spChg chg="del">
          <ac:chgData name="Stacey, Sarah" userId="1212ab05-e6dd-4042-b769-995ea0ebf75d" providerId="ADAL" clId="{A4825306-D0B9-494C-BF12-D5284FA5A621}" dt="2020-03-10T08:22:45.691" v="20" actId="478"/>
          <ac:spMkLst>
            <pc:docMk/>
            <pc:sldMk cId="3931575069" sldId="327"/>
            <ac:spMk id="6" creationId="{66B4FF28-FE56-4457-8486-A2C8B4DD646E}"/>
          </ac:spMkLst>
        </pc:spChg>
        <pc:spChg chg="del">
          <ac:chgData name="Stacey, Sarah" userId="1212ab05-e6dd-4042-b769-995ea0ebf75d" providerId="ADAL" clId="{A4825306-D0B9-494C-BF12-D5284FA5A621}" dt="2020-03-10T08:22:48.120" v="21" actId="478"/>
          <ac:spMkLst>
            <pc:docMk/>
            <pc:sldMk cId="3931575069" sldId="327"/>
            <ac:spMk id="7" creationId="{5A87088F-71D3-4CC9-973F-2371A18DF0DF}"/>
          </ac:spMkLst>
        </pc:spChg>
        <pc:picChg chg="del">
          <ac:chgData name="Stacey, Sarah" userId="1212ab05-e6dd-4042-b769-995ea0ebf75d" providerId="ADAL" clId="{A4825306-D0B9-494C-BF12-D5284FA5A621}" dt="2020-03-10T08:22:44.740" v="19" actId="478"/>
          <ac:picMkLst>
            <pc:docMk/>
            <pc:sldMk cId="3931575069" sldId="327"/>
            <ac:picMk id="5" creationId="{C5ED691A-6B11-4687-A577-C9453E6C2C46}"/>
          </ac:picMkLst>
        </pc:picChg>
      </pc:sldChg>
      <pc:sldChg chg="delSp">
        <pc:chgData name="Stacey, Sarah" userId="1212ab05-e6dd-4042-b769-995ea0ebf75d" providerId="ADAL" clId="{A4825306-D0B9-494C-BF12-D5284FA5A621}" dt="2020-03-10T08:24:45.357" v="27" actId="478"/>
        <pc:sldMkLst>
          <pc:docMk/>
          <pc:sldMk cId="3996606656" sldId="328"/>
        </pc:sldMkLst>
        <pc:spChg chg="del">
          <ac:chgData name="Stacey, Sarah" userId="1212ab05-e6dd-4042-b769-995ea0ebf75d" providerId="ADAL" clId="{A4825306-D0B9-494C-BF12-D5284FA5A621}" dt="2020-03-10T08:24:43.164" v="26" actId="478"/>
          <ac:spMkLst>
            <pc:docMk/>
            <pc:sldMk cId="3996606656" sldId="328"/>
            <ac:spMk id="7" creationId="{3CE81EAC-465B-4426-B884-FC087746AF38}"/>
          </ac:spMkLst>
        </pc:spChg>
        <pc:spChg chg="del">
          <ac:chgData name="Stacey, Sarah" userId="1212ab05-e6dd-4042-b769-995ea0ebf75d" providerId="ADAL" clId="{A4825306-D0B9-494C-BF12-D5284FA5A621}" dt="2020-03-10T08:24:45.357" v="27" actId="478"/>
          <ac:spMkLst>
            <pc:docMk/>
            <pc:sldMk cId="3996606656" sldId="328"/>
            <ac:spMk id="8" creationId="{984108A1-80E3-4126-B450-53A36C9C3F72}"/>
          </ac:spMkLst>
        </pc:spChg>
        <pc:picChg chg="del">
          <ac:chgData name="Stacey, Sarah" userId="1212ab05-e6dd-4042-b769-995ea0ebf75d" providerId="ADAL" clId="{A4825306-D0B9-494C-BF12-D5284FA5A621}" dt="2020-03-10T08:24:40.727" v="25" actId="478"/>
          <ac:picMkLst>
            <pc:docMk/>
            <pc:sldMk cId="3996606656" sldId="328"/>
            <ac:picMk id="6" creationId="{CA25AECF-FB4F-4D85-AF45-D9028C95832F}"/>
          </ac:picMkLst>
        </pc:picChg>
      </pc:sldChg>
      <pc:sldChg chg="delSp">
        <pc:chgData name="Stacey, Sarah" userId="1212ab05-e6dd-4042-b769-995ea0ebf75d" providerId="ADAL" clId="{A4825306-D0B9-494C-BF12-D5284FA5A621}" dt="2020-03-10T08:23:00.020" v="24" actId="478"/>
        <pc:sldMkLst>
          <pc:docMk/>
          <pc:sldMk cId="2189528281" sldId="330"/>
        </pc:sldMkLst>
        <pc:spChg chg="del">
          <ac:chgData name="Stacey, Sarah" userId="1212ab05-e6dd-4042-b769-995ea0ebf75d" providerId="ADAL" clId="{A4825306-D0B9-494C-BF12-D5284FA5A621}" dt="2020-03-10T08:22:57.556" v="23" actId="478"/>
          <ac:spMkLst>
            <pc:docMk/>
            <pc:sldMk cId="2189528281" sldId="330"/>
            <ac:spMk id="7" creationId="{66F05CFF-CBF3-41A3-989D-56CB95D16A66}"/>
          </ac:spMkLst>
        </pc:spChg>
        <pc:spChg chg="del">
          <ac:chgData name="Stacey, Sarah" userId="1212ab05-e6dd-4042-b769-995ea0ebf75d" providerId="ADAL" clId="{A4825306-D0B9-494C-BF12-D5284FA5A621}" dt="2020-03-10T08:23:00.020" v="24" actId="478"/>
          <ac:spMkLst>
            <pc:docMk/>
            <pc:sldMk cId="2189528281" sldId="330"/>
            <ac:spMk id="8" creationId="{6108490B-CF53-4BAC-97C1-3CC6EF3E16EA}"/>
          </ac:spMkLst>
        </pc:spChg>
        <pc:picChg chg="del">
          <ac:chgData name="Stacey, Sarah" userId="1212ab05-e6dd-4042-b769-995ea0ebf75d" providerId="ADAL" clId="{A4825306-D0B9-494C-BF12-D5284FA5A621}" dt="2020-03-10T08:22:55.346" v="22" actId="478"/>
          <ac:picMkLst>
            <pc:docMk/>
            <pc:sldMk cId="2189528281" sldId="330"/>
            <ac:picMk id="6" creationId="{DD6CFB16-07E6-47BD-AFC0-70F11C2F8B88}"/>
          </ac:picMkLst>
        </pc:picChg>
      </pc:sldChg>
      <pc:sldChg chg="delSp">
        <pc:chgData name="Stacey, Sarah" userId="1212ab05-e6dd-4042-b769-995ea0ebf75d" providerId="ADAL" clId="{A4825306-D0B9-494C-BF12-D5284FA5A621}" dt="2020-03-10T08:25:13.044" v="33" actId="478"/>
        <pc:sldMkLst>
          <pc:docMk/>
          <pc:sldMk cId="4065990100" sldId="331"/>
        </pc:sldMkLst>
        <pc:spChg chg="del">
          <ac:chgData name="Stacey, Sarah" userId="1212ab05-e6dd-4042-b769-995ea0ebf75d" providerId="ADAL" clId="{A4825306-D0B9-494C-BF12-D5284FA5A621}" dt="2020-03-10T08:25:13.044" v="33" actId="478"/>
          <ac:spMkLst>
            <pc:docMk/>
            <pc:sldMk cId="4065990100" sldId="331"/>
            <ac:spMk id="12" creationId="{67D71EBE-3990-4712-B01A-9FA46360A248}"/>
          </ac:spMkLst>
        </pc:spChg>
        <pc:picChg chg="del">
          <ac:chgData name="Stacey, Sarah" userId="1212ab05-e6dd-4042-b769-995ea0ebf75d" providerId="ADAL" clId="{A4825306-D0B9-494C-BF12-D5284FA5A621}" dt="2020-03-10T08:25:11.147" v="32" actId="478"/>
          <ac:picMkLst>
            <pc:docMk/>
            <pc:sldMk cId="4065990100" sldId="331"/>
            <ac:picMk id="11" creationId="{E479657F-7394-497B-B1B3-44FA0D6652C7}"/>
          </ac:picMkLst>
        </pc:picChg>
      </pc:sldChg>
      <pc:sldChg chg="delSp modSp">
        <pc:chgData name="Stacey, Sarah" userId="1212ab05-e6dd-4042-b769-995ea0ebf75d" providerId="ADAL" clId="{A4825306-D0B9-494C-BF12-D5284FA5A621}" dt="2020-03-10T08:25:31.118" v="38" actId="1076"/>
        <pc:sldMkLst>
          <pc:docMk/>
          <pc:sldMk cId="118482672" sldId="333"/>
        </pc:sldMkLst>
        <pc:spChg chg="mod">
          <ac:chgData name="Stacey, Sarah" userId="1212ab05-e6dd-4042-b769-995ea0ebf75d" providerId="ADAL" clId="{A4825306-D0B9-494C-BF12-D5284FA5A621}" dt="2020-03-10T08:25:31.118" v="38" actId="1076"/>
          <ac:spMkLst>
            <pc:docMk/>
            <pc:sldMk cId="118482672" sldId="333"/>
            <ac:spMk id="3" creationId="{9C0C333B-7796-4B0E-9AF4-A3E5E5BA0873}"/>
          </ac:spMkLst>
        </pc:spChg>
        <pc:spChg chg="del">
          <ac:chgData name="Stacey, Sarah" userId="1212ab05-e6dd-4042-b769-995ea0ebf75d" providerId="ADAL" clId="{A4825306-D0B9-494C-BF12-D5284FA5A621}" dt="2020-03-10T08:25:27.257" v="37" actId="478"/>
          <ac:spMkLst>
            <pc:docMk/>
            <pc:sldMk cId="118482672" sldId="333"/>
            <ac:spMk id="8" creationId="{469E4CAB-D60D-426D-A72A-7A6EDABEA2C5}"/>
          </ac:spMkLst>
        </pc:spChg>
        <pc:picChg chg="del">
          <ac:chgData name="Stacey, Sarah" userId="1212ab05-e6dd-4042-b769-995ea0ebf75d" providerId="ADAL" clId="{A4825306-D0B9-494C-BF12-D5284FA5A621}" dt="2020-03-10T08:25:24.783" v="36" actId="478"/>
          <ac:picMkLst>
            <pc:docMk/>
            <pc:sldMk cId="118482672" sldId="333"/>
            <ac:picMk id="7" creationId="{DF743B0B-2555-4F4A-B300-C4B54981E295}"/>
          </ac:picMkLst>
        </pc:picChg>
      </pc:sldChg>
      <pc:sldChg chg="delSp">
        <pc:chgData name="Stacey, Sarah" userId="1212ab05-e6dd-4042-b769-995ea0ebf75d" providerId="ADAL" clId="{A4825306-D0B9-494C-BF12-D5284FA5A621}" dt="2020-03-10T08:25:19.914" v="35" actId="478"/>
        <pc:sldMkLst>
          <pc:docMk/>
          <pc:sldMk cId="2166861080" sldId="334"/>
        </pc:sldMkLst>
        <pc:spChg chg="del">
          <ac:chgData name="Stacey, Sarah" userId="1212ab05-e6dd-4042-b769-995ea0ebf75d" providerId="ADAL" clId="{A4825306-D0B9-494C-BF12-D5284FA5A621}" dt="2020-03-10T08:25:19.914" v="35" actId="478"/>
          <ac:spMkLst>
            <pc:docMk/>
            <pc:sldMk cId="2166861080" sldId="334"/>
            <ac:spMk id="7" creationId="{454D29E0-672F-4239-BDBD-CC9926623209}"/>
          </ac:spMkLst>
        </pc:spChg>
        <pc:picChg chg="del">
          <ac:chgData name="Stacey, Sarah" userId="1212ab05-e6dd-4042-b769-995ea0ebf75d" providerId="ADAL" clId="{A4825306-D0B9-494C-BF12-D5284FA5A621}" dt="2020-03-10T08:25:15.580" v="34" actId="478"/>
          <ac:picMkLst>
            <pc:docMk/>
            <pc:sldMk cId="2166861080" sldId="334"/>
            <ac:picMk id="6" creationId="{CA8144B9-B533-4BF2-A4F7-4369CDD97A92}"/>
          </ac:picMkLst>
        </pc:picChg>
      </pc:sldChg>
      <pc:sldChg chg="del">
        <pc:chgData name="Stacey, Sarah" userId="1212ab05-e6dd-4042-b769-995ea0ebf75d" providerId="ADAL" clId="{A4825306-D0B9-494C-BF12-D5284FA5A621}" dt="2020-03-10T08:24:53.499" v="28" actId="2696"/>
        <pc:sldMkLst>
          <pc:docMk/>
          <pc:sldMk cId="3688054900" sldId="335"/>
        </pc:sldMkLst>
      </pc:sldChg>
      <pc:sldChg chg="delSp modSp">
        <pc:chgData name="Stacey, Sarah" userId="1212ab05-e6dd-4042-b769-995ea0ebf75d" providerId="ADAL" clId="{A4825306-D0B9-494C-BF12-D5284FA5A621}" dt="2020-03-10T08:25:07.513" v="31" actId="1076"/>
        <pc:sldMkLst>
          <pc:docMk/>
          <pc:sldMk cId="293262649" sldId="336"/>
        </pc:sldMkLst>
        <pc:spChg chg="del">
          <ac:chgData name="Stacey, Sarah" userId="1212ab05-e6dd-4042-b769-995ea0ebf75d" providerId="ADAL" clId="{A4825306-D0B9-494C-BF12-D5284FA5A621}" dt="2020-03-10T08:25:03.528" v="30" actId="478"/>
          <ac:spMkLst>
            <pc:docMk/>
            <pc:sldMk cId="293262649" sldId="336"/>
            <ac:spMk id="11" creationId="{2D8AC966-BFD2-4336-BDAF-54214F67B9FB}"/>
          </ac:spMkLst>
        </pc:spChg>
        <pc:graphicFrameChg chg="mod">
          <ac:chgData name="Stacey, Sarah" userId="1212ab05-e6dd-4042-b769-995ea0ebf75d" providerId="ADAL" clId="{A4825306-D0B9-494C-BF12-D5284FA5A621}" dt="2020-03-10T08:25:07.513" v="31" actId="1076"/>
          <ac:graphicFrameMkLst>
            <pc:docMk/>
            <pc:sldMk cId="293262649" sldId="336"/>
            <ac:graphicFrameMk id="8" creationId="{7CDAA195-824C-4254-A986-2DBB7730247D}"/>
          </ac:graphicFrameMkLst>
        </pc:graphicFrameChg>
        <pc:picChg chg="del">
          <ac:chgData name="Stacey, Sarah" userId="1212ab05-e6dd-4042-b769-995ea0ebf75d" providerId="ADAL" clId="{A4825306-D0B9-494C-BF12-D5284FA5A621}" dt="2020-03-10T08:24:57.605" v="29" actId="478"/>
          <ac:picMkLst>
            <pc:docMk/>
            <pc:sldMk cId="293262649" sldId="336"/>
            <ac:picMk id="10" creationId="{5D453249-1294-40C6-8D3E-E4B5F7D6D5C0}"/>
          </ac:picMkLst>
        </pc:picChg>
      </pc:sldChg>
      <pc:sldChg chg="delSp modSp">
        <pc:chgData name="Stacey, Sarah" userId="1212ab05-e6dd-4042-b769-995ea0ebf75d" providerId="ADAL" clId="{A4825306-D0B9-494C-BF12-D5284FA5A621}" dt="2020-03-10T08:25:44.681" v="53" actId="478"/>
        <pc:sldMkLst>
          <pc:docMk/>
          <pc:sldMk cId="1820457703" sldId="337"/>
        </pc:sldMkLst>
        <pc:spChg chg="mod">
          <ac:chgData name="Stacey, Sarah" userId="1212ab05-e6dd-4042-b769-995ea0ebf75d" providerId="ADAL" clId="{A4825306-D0B9-494C-BF12-D5284FA5A621}" dt="2020-03-10T08:25:41.284" v="52" actId="20577"/>
          <ac:spMkLst>
            <pc:docMk/>
            <pc:sldMk cId="1820457703" sldId="337"/>
            <ac:spMk id="3" creationId="{9C0C333B-7796-4B0E-9AF4-A3E5E5BA0873}"/>
          </ac:spMkLst>
        </pc:spChg>
        <pc:spChg chg="del">
          <ac:chgData name="Stacey, Sarah" userId="1212ab05-e6dd-4042-b769-995ea0ebf75d" providerId="ADAL" clId="{A4825306-D0B9-494C-BF12-D5284FA5A621}" dt="2020-03-10T08:25:44.681" v="53" actId="478"/>
          <ac:spMkLst>
            <pc:docMk/>
            <pc:sldMk cId="1820457703" sldId="337"/>
            <ac:spMk id="5" creationId="{B28B2129-8A77-46F0-94C3-AA5E7E7DB92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8968E-1AE8-41EF-88B1-BBA53AB15518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05F61-F870-4A91-BF6A-64A5088DA4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883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61A68F-A5DD-4341-A324-F6791432552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639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2400" y="1773238"/>
            <a:ext cx="9855200" cy="1655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74333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F794DB5-183D-42C3-88A6-C5ECD1C1BB4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095736" y="6572277"/>
            <a:ext cx="3860800" cy="18097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" y="2852738"/>
            <a:ext cx="78105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3738" y="0"/>
            <a:ext cx="1365622" cy="144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66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987724-5C7E-47D6-9F60-FEEEDAAF39B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16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217ED8-A096-4DFD-899D-39198600477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840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3051" y="188918"/>
            <a:ext cx="2590800" cy="61928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0651" y="188918"/>
            <a:ext cx="7569200" cy="6192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B1BA34-A98E-4277-A604-000AF647764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430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7585" y="188913"/>
            <a:ext cx="8913283" cy="10080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90651" y="1412880"/>
            <a:ext cx="5080000" cy="4968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3851" y="1412880"/>
            <a:ext cx="5080000" cy="4968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524630"/>
            <a:ext cx="3860800" cy="18097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1472335" y="6500818"/>
            <a:ext cx="673100" cy="312737"/>
          </a:xfrm>
        </p:spPr>
        <p:txBody>
          <a:bodyPr/>
          <a:lstStyle>
            <a:lvl1pPr>
              <a:defRPr/>
            </a:lvl1pPr>
          </a:lstStyle>
          <a:p>
            <a:fld id="{51630395-CA73-4D9F-8D84-316A4FDC3A1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293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7585" y="188913"/>
            <a:ext cx="8913283" cy="10080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90651" y="1412880"/>
            <a:ext cx="10363200" cy="4968875"/>
          </a:xfrm>
        </p:spPr>
        <p:txBody>
          <a:bodyPr/>
          <a:lstStyle/>
          <a:p>
            <a:r>
              <a:rPr lang="en-US" dirty="0"/>
              <a:t>Click icon to add table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65600" y="6524630"/>
            <a:ext cx="3860800" cy="18097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11472335" y="6500818"/>
            <a:ext cx="673100" cy="312737"/>
          </a:xfrm>
        </p:spPr>
        <p:txBody>
          <a:bodyPr/>
          <a:lstStyle>
            <a:lvl1pPr>
              <a:defRPr/>
            </a:lvl1pPr>
          </a:lstStyle>
          <a:p>
            <a:fld id="{9C82F01F-E55A-4CBD-904D-045C948897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05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000" y="1800000"/>
            <a:ext cx="10272000" cy="439200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60000" y="792000"/>
            <a:ext cx="102720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4419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AE979-986A-4373-A17B-5273B206B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1" y="1402079"/>
            <a:ext cx="4450080" cy="1476811"/>
          </a:xfrm>
        </p:spPr>
        <p:txBody>
          <a:bodyPr anchor="b" anchorCtr="0">
            <a:normAutofit/>
          </a:bodyPr>
          <a:lstStyle>
            <a:lvl1pPr algn="l">
              <a:lnSpc>
                <a:spcPct val="100000"/>
              </a:lnSpc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B1753-EF1D-4D16-AF12-46E6403C4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1" y="3081238"/>
            <a:ext cx="4450080" cy="16557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4AFAD-5465-41FB-AF6B-161161025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C4FD6-F7C0-4792-A8D1-D8B2100F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44A39-9B3D-4A23-9281-DA52E8E5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018B5B-3FD1-43B0-9C50-E33EBAC66E2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341787-75FE-4489-823C-CB7D21F530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746" y="845976"/>
            <a:ext cx="5303537" cy="524029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4927699-BF5F-4DFB-903A-358969D85F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87" y="503898"/>
            <a:ext cx="2767111" cy="501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316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6BAA327-20FB-48D2-82D8-C2060381AB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368" y="845976"/>
            <a:ext cx="5240292" cy="52402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FAE979-986A-4373-A17B-5273B206B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1" y="1402079"/>
            <a:ext cx="4450080" cy="1476811"/>
          </a:xfrm>
        </p:spPr>
        <p:txBody>
          <a:bodyPr anchor="b" anchorCtr="0">
            <a:normAutofit/>
          </a:bodyPr>
          <a:lstStyle>
            <a:lvl1pPr algn="l">
              <a:lnSpc>
                <a:spcPct val="100000"/>
              </a:lnSpc>
              <a:defRPr sz="35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B1753-EF1D-4D16-AF12-46E6403C4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1" y="3081238"/>
            <a:ext cx="4450080" cy="16557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4AFAD-5465-41FB-AF6B-161161025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C4FD6-F7C0-4792-A8D1-D8B2100F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44A39-9B3D-4A23-9281-DA52E8E5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D018B5B-3FD1-43B0-9C50-E33EBAC66E2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4927699-BF5F-4DFB-903A-358969D85F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87" y="503972"/>
            <a:ext cx="2767111" cy="50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129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Option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62592E8-A042-4FDB-A120-8234AE0827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56" r="13967" b="6030"/>
          <a:stretch/>
        </p:blipFill>
        <p:spPr>
          <a:xfrm>
            <a:off x="5308529" y="-1"/>
            <a:ext cx="688347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FAE979-986A-4373-A17B-5273B206B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1" y="1402079"/>
            <a:ext cx="4450080" cy="1476811"/>
          </a:xfrm>
        </p:spPr>
        <p:txBody>
          <a:bodyPr anchor="b" anchorCtr="0">
            <a:normAutofit/>
          </a:bodyPr>
          <a:lstStyle>
            <a:lvl1pPr algn="l">
              <a:lnSpc>
                <a:spcPct val="100000"/>
              </a:lnSpc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B1753-EF1D-4D16-AF12-46E6403C4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1" y="3081238"/>
            <a:ext cx="4450080" cy="16557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4AFAD-5465-41FB-AF6B-161161025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C4FD6-F7C0-4792-A8D1-D8B2100F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44A39-9B3D-4A23-9281-DA52E8E5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018B5B-3FD1-43B0-9C50-E33EBAC66E2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A46B05E-AC01-4D0F-9B9B-D8090C8354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87" y="503898"/>
            <a:ext cx="2767111" cy="501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7212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33">
          <p15:clr>
            <a:srgbClr val="FBAE40"/>
          </p15:clr>
        </p15:guide>
        <p15:guide id="2" orient="horz" pos="2423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Option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ABD39A6-3266-4BDA-A7FC-B0D3EE1A95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529" y="-679099"/>
            <a:ext cx="8026471" cy="80264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FAE979-986A-4373-A17B-5273B206B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1" y="1402079"/>
            <a:ext cx="4450080" cy="1476811"/>
          </a:xfrm>
        </p:spPr>
        <p:txBody>
          <a:bodyPr anchor="b" anchorCtr="0">
            <a:normAutofit/>
          </a:bodyPr>
          <a:lstStyle>
            <a:lvl1pPr algn="l">
              <a:lnSpc>
                <a:spcPct val="100000"/>
              </a:lnSpc>
              <a:defRPr sz="35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B1753-EF1D-4D16-AF12-46E6403C4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1" y="3081238"/>
            <a:ext cx="4450080" cy="16557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4AFAD-5465-41FB-AF6B-161161025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C4FD6-F7C0-4792-A8D1-D8B2100F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A46B05E-AC01-4D0F-9B9B-D8090C8354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87" y="503972"/>
            <a:ext cx="2767111" cy="50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626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33">
          <p15:clr>
            <a:srgbClr val="FBAE40"/>
          </p15:clr>
        </p15:guide>
        <p15:guide id="2" orient="horz" pos="242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EA4217-1DB1-4E92-AF7F-D6C6BA93EF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453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AE979-986A-4373-A17B-5273B206B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1" y="1402079"/>
            <a:ext cx="4450080" cy="1476811"/>
          </a:xfrm>
        </p:spPr>
        <p:txBody>
          <a:bodyPr anchor="b" anchorCtr="0">
            <a:normAutofit/>
          </a:bodyPr>
          <a:lstStyle>
            <a:lvl1pPr algn="l">
              <a:lnSpc>
                <a:spcPct val="100000"/>
              </a:lnSpc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B1753-EF1D-4D16-AF12-46E6403C4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1" y="3081238"/>
            <a:ext cx="4450080" cy="16557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4AFAD-5465-41FB-AF6B-161161025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C4FD6-F7C0-4792-A8D1-D8B2100F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44A39-9B3D-4A23-9281-DA52E8E5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018B5B-3FD1-43B0-9C50-E33EBAC66E2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5850D22F-F76F-450A-BA4F-FADB2BAD1B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69985" y="556264"/>
            <a:ext cx="5679014" cy="567943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en-GB" dirty="0"/>
              <a:t>Click to add picture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2C6B43C-8A23-490A-BD87-7A0E4DC6F1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87" y="503898"/>
            <a:ext cx="2767111" cy="501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7851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Option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AE979-986A-4373-A17B-5273B206B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1" y="1402079"/>
            <a:ext cx="4450080" cy="1476811"/>
          </a:xfrm>
        </p:spPr>
        <p:txBody>
          <a:bodyPr anchor="b" anchorCtr="0">
            <a:normAutofit/>
          </a:bodyPr>
          <a:lstStyle>
            <a:lvl1pPr algn="l">
              <a:lnSpc>
                <a:spcPct val="100000"/>
              </a:lnSpc>
              <a:defRPr sz="35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B1753-EF1D-4D16-AF12-46E6403C4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1" y="3081238"/>
            <a:ext cx="4450080" cy="16557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4AFAD-5465-41FB-AF6B-161161025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C4FD6-F7C0-4792-A8D1-D8B2100F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44A39-9B3D-4A23-9281-DA52E8E5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D018B5B-3FD1-43B0-9C50-E33EBAC66E2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5850D22F-F76F-450A-BA4F-FADB2BAD1B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69985" y="556264"/>
            <a:ext cx="5679014" cy="567943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en-GB" dirty="0"/>
              <a:t>Click to add picture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2D7E505-070C-4E10-A79E-B5CDD941C1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87" y="503972"/>
            <a:ext cx="2767111" cy="50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3301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276E5B-AE3B-4DDE-9C1C-6DC0BEF52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09/04/2019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9176B-E25B-4E98-BE79-25441498E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B5CC3D-11EE-44BA-817F-5C6ACB13C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8B5B-3FD1-43B0-9C50-E33EBAC66E2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6EC6C8D-8AE1-4634-BEC3-93EF39F5A005}"/>
              </a:ext>
            </a:extLst>
          </p:cNvPr>
          <p:cNvSpPr/>
          <p:nvPr userDrawn="1"/>
        </p:nvSpPr>
        <p:spPr>
          <a:xfrm>
            <a:off x="2188621" y="1625957"/>
            <a:ext cx="6091779" cy="1006820"/>
          </a:xfrm>
          <a:prstGeom prst="roundRect">
            <a:avLst>
              <a:gd name="adj" fmla="val 4432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A06DB222-BA1A-4AB4-8C2A-5B8E350FC90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71738" y="1655780"/>
            <a:ext cx="5579316" cy="886214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6000">
                <a:solidFill>
                  <a:schemeClr val="bg1"/>
                </a:solidFill>
                <a:latin typeface="Aleo-Light" panose="020F0302020204030203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00005AC-5F8F-46E9-AE1E-61581DE9011A}"/>
              </a:ext>
            </a:extLst>
          </p:cNvPr>
          <p:cNvSpPr/>
          <p:nvPr userDrawn="1"/>
        </p:nvSpPr>
        <p:spPr>
          <a:xfrm>
            <a:off x="723900" y="2857857"/>
            <a:ext cx="6091779" cy="1006820"/>
          </a:xfrm>
          <a:prstGeom prst="roundRect">
            <a:avLst>
              <a:gd name="adj" fmla="val 4432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10F708A8-785C-4015-8572-6420FFC67D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7017" y="2887680"/>
            <a:ext cx="5579316" cy="886214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6000">
                <a:solidFill>
                  <a:schemeClr val="bg1"/>
                </a:solidFill>
                <a:latin typeface="Aleo-Light" panose="020F0302020204030203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02AD007-6B62-4425-AFF5-A3E557BB251D}"/>
              </a:ext>
            </a:extLst>
          </p:cNvPr>
          <p:cNvSpPr/>
          <p:nvPr userDrawn="1"/>
        </p:nvSpPr>
        <p:spPr>
          <a:xfrm>
            <a:off x="6987110" y="4314914"/>
            <a:ext cx="2727327" cy="4208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7DE09F0-5DA3-4669-B646-A952B77E1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169480" y="4284499"/>
            <a:ext cx="2370760" cy="393629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9BF093E-B739-439C-98E5-6A4A6924A04A}"/>
              </a:ext>
            </a:extLst>
          </p:cNvPr>
          <p:cNvSpPr/>
          <p:nvPr userDrawn="1"/>
        </p:nvSpPr>
        <p:spPr>
          <a:xfrm>
            <a:off x="8355854" y="4882344"/>
            <a:ext cx="3104309" cy="4208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F6A83882-0647-4E9B-83A1-733307A4B08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38224" y="4851929"/>
            <a:ext cx="2698456" cy="393629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09712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resenter Indi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276E5B-AE3B-4DDE-9C1C-6DC0BEF52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09/04/2019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9176B-E25B-4E98-BE79-25441498E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B5CC3D-11EE-44BA-817F-5C6ACB13C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018B5B-3FD1-43B0-9C50-E33EBAC66E2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6EC6C8D-8AE1-4634-BEC3-93EF39F5A005}"/>
              </a:ext>
            </a:extLst>
          </p:cNvPr>
          <p:cNvSpPr/>
          <p:nvPr userDrawn="1"/>
        </p:nvSpPr>
        <p:spPr>
          <a:xfrm>
            <a:off x="2188621" y="1625957"/>
            <a:ext cx="6091779" cy="1006820"/>
          </a:xfrm>
          <a:prstGeom prst="roundRect">
            <a:avLst>
              <a:gd name="adj" fmla="val 4432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A06DB222-BA1A-4AB4-8C2A-5B8E350FC90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71738" y="1655780"/>
            <a:ext cx="5579316" cy="886214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6000">
                <a:solidFill>
                  <a:schemeClr val="bg1"/>
                </a:solidFill>
                <a:latin typeface="Aleo-Light" panose="020F0302020204030203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00005AC-5F8F-46E9-AE1E-61581DE9011A}"/>
              </a:ext>
            </a:extLst>
          </p:cNvPr>
          <p:cNvSpPr/>
          <p:nvPr userDrawn="1"/>
        </p:nvSpPr>
        <p:spPr>
          <a:xfrm>
            <a:off x="723900" y="2857857"/>
            <a:ext cx="6091779" cy="1006820"/>
          </a:xfrm>
          <a:prstGeom prst="roundRect">
            <a:avLst>
              <a:gd name="adj" fmla="val 4432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10F708A8-785C-4015-8572-6420FFC67D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7017" y="2887680"/>
            <a:ext cx="5579316" cy="886214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6000">
                <a:solidFill>
                  <a:schemeClr val="bg1"/>
                </a:solidFill>
                <a:latin typeface="Aleo-Light" panose="020F0302020204030203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02AD007-6B62-4425-AFF5-A3E557BB251D}"/>
              </a:ext>
            </a:extLst>
          </p:cNvPr>
          <p:cNvSpPr/>
          <p:nvPr userDrawn="1"/>
        </p:nvSpPr>
        <p:spPr>
          <a:xfrm>
            <a:off x="6987110" y="4314914"/>
            <a:ext cx="2727327" cy="4208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7DE09F0-5DA3-4669-B646-A952B77E1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169480" y="4284499"/>
            <a:ext cx="2370760" cy="393629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9BF093E-B739-439C-98E5-6A4A6924A04A}"/>
              </a:ext>
            </a:extLst>
          </p:cNvPr>
          <p:cNvSpPr/>
          <p:nvPr userDrawn="1"/>
        </p:nvSpPr>
        <p:spPr>
          <a:xfrm>
            <a:off x="8355854" y="4882344"/>
            <a:ext cx="3104309" cy="4208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F6A83882-0647-4E9B-83A1-733307A4B08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38224" y="4851929"/>
            <a:ext cx="2698456" cy="393629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77743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D9DD-3352-40AC-9E68-DE965A15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C5A11-273A-4DA9-9B84-3D4602336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872000"/>
            <a:ext cx="10736263" cy="4286991"/>
          </a:xfrm>
        </p:spPr>
        <p:txBody>
          <a:bodyPr/>
          <a:lstStyle>
            <a:lvl2pPr marL="538163" indent="-271463">
              <a:defRPr/>
            </a:lvl2pPr>
            <a:lvl3pPr marL="804863" indent="-266700">
              <a:defRPr/>
            </a:lvl3pPr>
            <a:lvl4pPr marL="1076325" indent="-271463">
              <a:defRPr/>
            </a:lvl4pPr>
            <a:lvl5pPr marL="1343025" indent="-2667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BA025-7C27-4396-9399-509245594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BE742-4E65-4477-9CAA-20EC46E2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DEE7C-9533-4B99-BD73-958D3AEC7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8B5B-3FD1-43B0-9C50-E33EBAC66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3705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D9DD-3352-40AC-9E68-DE965A15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BA025-7C27-4396-9399-509245594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BE742-4E65-4477-9CAA-20EC46E2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DEE7C-9533-4B99-BD73-958D3AEC7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8B5B-3FD1-43B0-9C50-E33EBAC66E2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A423077-22FD-483E-AF1C-8614FEFD47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01000" y="1898883"/>
            <a:ext cx="3459163" cy="30777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180975" indent="-180975">
              <a:lnSpc>
                <a:spcPts val="1700"/>
              </a:lnSpc>
              <a:defRPr sz="1500"/>
            </a:lvl2pPr>
            <a:lvl3pPr marL="361950" indent="-180975">
              <a:lnSpc>
                <a:spcPts val="1700"/>
              </a:lnSpc>
              <a:defRPr sz="1500"/>
            </a:lvl3pPr>
            <a:lvl4pPr marL="542925" indent="-180975">
              <a:lnSpc>
                <a:spcPts val="1700"/>
              </a:lnSpc>
              <a:defRPr sz="1500"/>
            </a:lvl4pPr>
            <a:lvl5pPr marL="714375" indent="-171450">
              <a:lnSpc>
                <a:spcPts val="1700"/>
              </a:lnSpc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EC05E4F-5428-44AF-A5CB-D9599516EB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01000" y="2247900"/>
            <a:ext cx="3467100" cy="3735388"/>
          </a:xfrm>
        </p:spPr>
        <p:txBody>
          <a:bodyPr>
            <a:normAutofit/>
          </a:bodyPr>
          <a:lstStyle>
            <a:lvl1pPr marL="180975" indent="-180975">
              <a:lnSpc>
                <a:spcPts val="1800"/>
              </a:lnSpc>
              <a:defRPr sz="1500"/>
            </a:lvl1pPr>
            <a:lvl2pPr marL="361950" indent="-180975">
              <a:lnSpc>
                <a:spcPts val="1800"/>
              </a:lnSpc>
              <a:defRPr sz="1500"/>
            </a:lvl2pPr>
            <a:lvl3pPr marL="542925" indent="-180975">
              <a:lnSpc>
                <a:spcPts val="1800"/>
              </a:lnSpc>
              <a:defRPr sz="1500"/>
            </a:lvl3pPr>
            <a:lvl4pPr marL="714375" indent="-171450">
              <a:lnSpc>
                <a:spcPts val="1800"/>
              </a:lnSpc>
              <a:defRPr sz="1500"/>
            </a:lvl4pPr>
            <a:lvl5pPr marL="895350" indent="-180975">
              <a:lnSpc>
                <a:spcPts val="1800"/>
              </a:lnSpc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15BE1A0-5AB0-49D8-B722-AD296096D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889336"/>
            <a:ext cx="5868000" cy="428699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77204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D9DD-3352-40AC-9E68-DE965A15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C5A11-273A-4DA9-9B84-3D4602336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889336"/>
            <a:ext cx="5868000" cy="428699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BA025-7C27-4396-9399-509245594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BE742-4E65-4477-9CAA-20EC46E2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DEE7C-9533-4B99-BD73-958D3AEC7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8B5B-3FD1-43B0-9C50-E33EBAC66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1335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ised Lists x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D9DD-3352-40AC-9E68-DE965A15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C5A11-273A-4DA9-9B84-3D4602336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890000"/>
            <a:ext cx="2667001" cy="428699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BA025-7C27-4396-9399-509245594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BE742-4E65-4477-9CAA-20EC46E2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DEE7C-9533-4B99-BD73-958D3AEC7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8B5B-3FD1-43B0-9C50-E33EBAC66E22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29028C9-92E9-4E3C-A321-1AF000389C62}"/>
              </a:ext>
            </a:extLst>
          </p:cNvPr>
          <p:cNvSpPr/>
          <p:nvPr userDrawn="1"/>
        </p:nvSpPr>
        <p:spPr>
          <a:xfrm>
            <a:off x="9177337" y="1944316"/>
            <a:ext cx="2290763" cy="324326"/>
          </a:xfrm>
          <a:prstGeom prst="roundRect">
            <a:avLst>
              <a:gd name="adj" fmla="val 4229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7DC2363E-E8DD-4DA5-ACF2-60F2D518EC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252268" y="1926958"/>
            <a:ext cx="2098676" cy="359042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CCB3E02-7D39-411E-AC9F-0B96B6043AF8}"/>
              </a:ext>
            </a:extLst>
          </p:cNvPr>
          <p:cNvSpPr/>
          <p:nvPr userDrawn="1"/>
        </p:nvSpPr>
        <p:spPr>
          <a:xfrm>
            <a:off x="6769418" y="1944316"/>
            <a:ext cx="2290763" cy="324326"/>
          </a:xfrm>
          <a:prstGeom prst="roundRect">
            <a:avLst>
              <a:gd name="adj" fmla="val 422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4B2AD625-C14A-4979-BC82-AD689B9C2D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844349" y="1926958"/>
            <a:ext cx="2098676" cy="359042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BB23CF8-F4AB-44D6-A879-F6FFDB4C0AC6}"/>
              </a:ext>
            </a:extLst>
          </p:cNvPr>
          <p:cNvSpPr/>
          <p:nvPr userDrawn="1"/>
        </p:nvSpPr>
        <p:spPr>
          <a:xfrm>
            <a:off x="4361499" y="1944316"/>
            <a:ext cx="2290763" cy="324326"/>
          </a:xfrm>
          <a:prstGeom prst="roundRect">
            <a:avLst>
              <a:gd name="adj" fmla="val 4229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FA5D489A-F730-4EEA-A8A1-3FDA42E3C0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36430" y="1926958"/>
            <a:ext cx="2098676" cy="359042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F9A19E8-5292-4078-A6B9-28A95171772A}"/>
              </a:ext>
            </a:extLst>
          </p:cNvPr>
          <p:cNvSpPr/>
          <p:nvPr userDrawn="1"/>
        </p:nvSpPr>
        <p:spPr>
          <a:xfrm>
            <a:off x="9177337" y="4040999"/>
            <a:ext cx="2290763" cy="324326"/>
          </a:xfrm>
          <a:prstGeom prst="roundRect">
            <a:avLst>
              <a:gd name="adj" fmla="val 422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7FD8F8FE-5619-4140-B7D7-AD7DE3019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252268" y="4023641"/>
            <a:ext cx="2098676" cy="359042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190BB1F-AD02-43A1-BD63-03E2B699034C}"/>
              </a:ext>
            </a:extLst>
          </p:cNvPr>
          <p:cNvSpPr/>
          <p:nvPr userDrawn="1"/>
        </p:nvSpPr>
        <p:spPr>
          <a:xfrm>
            <a:off x="6769418" y="4040999"/>
            <a:ext cx="2290763" cy="324326"/>
          </a:xfrm>
          <a:prstGeom prst="roundRect">
            <a:avLst>
              <a:gd name="adj" fmla="val 4229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6ECDAC7C-4A27-442A-B552-DBE5D1683F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44349" y="4023641"/>
            <a:ext cx="2098676" cy="359042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5EB31F03-FF6F-4C92-9104-77D5A856E553}"/>
              </a:ext>
            </a:extLst>
          </p:cNvPr>
          <p:cNvSpPr/>
          <p:nvPr userDrawn="1"/>
        </p:nvSpPr>
        <p:spPr>
          <a:xfrm>
            <a:off x="4361499" y="4040999"/>
            <a:ext cx="2290763" cy="324326"/>
          </a:xfrm>
          <a:prstGeom prst="roundRect">
            <a:avLst>
              <a:gd name="adj" fmla="val 422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28" name="Text Placeholder 11">
            <a:extLst>
              <a:ext uri="{FF2B5EF4-FFF2-40B4-BE49-F238E27FC236}">
                <a16:creationId xmlns:a16="http://schemas.microsoft.com/office/drawing/2014/main" id="{B37AF64F-FE7D-4AC3-8918-ECDA1A43B24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436430" y="4023641"/>
            <a:ext cx="2098676" cy="359042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CB0903FE-61A0-4CCC-B61D-CD0AAD06AA1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86899" y="2400300"/>
            <a:ext cx="2148207" cy="1485900"/>
          </a:xfrm>
        </p:spPr>
        <p:txBody>
          <a:bodyPr>
            <a:normAutofit/>
          </a:bodyPr>
          <a:lstStyle>
            <a:lvl1pPr marL="180975" indent="-180975">
              <a:lnSpc>
                <a:spcPts val="1800"/>
              </a:lnSpc>
              <a:defRPr sz="1500"/>
            </a:lvl1pPr>
            <a:lvl2pPr marL="361950" indent="-180975">
              <a:lnSpc>
                <a:spcPts val="1800"/>
              </a:lnSpc>
              <a:defRPr sz="1500"/>
            </a:lvl2pPr>
            <a:lvl3pPr marL="542925" indent="-180975">
              <a:lnSpc>
                <a:spcPts val="1800"/>
              </a:lnSpc>
              <a:defRPr sz="1500"/>
            </a:lvl3pPr>
            <a:lvl4pPr marL="714375" indent="-171450">
              <a:lnSpc>
                <a:spcPts val="1800"/>
              </a:lnSpc>
              <a:defRPr sz="1500"/>
            </a:lvl4pPr>
            <a:lvl5pPr marL="895350" indent="-180975">
              <a:lnSpc>
                <a:spcPts val="1800"/>
              </a:lnSpc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BE224226-E453-46A8-83BA-5202401BB0A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840695" y="2400300"/>
            <a:ext cx="2148207" cy="1485900"/>
          </a:xfrm>
        </p:spPr>
        <p:txBody>
          <a:bodyPr>
            <a:normAutofit/>
          </a:bodyPr>
          <a:lstStyle>
            <a:lvl1pPr marL="180975" indent="-180975">
              <a:lnSpc>
                <a:spcPts val="1800"/>
              </a:lnSpc>
              <a:defRPr sz="1500"/>
            </a:lvl1pPr>
            <a:lvl2pPr marL="361950" indent="-180975">
              <a:lnSpc>
                <a:spcPts val="1800"/>
              </a:lnSpc>
              <a:defRPr sz="1500"/>
            </a:lvl2pPr>
            <a:lvl3pPr marL="542925" indent="-180975">
              <a:lnSpc>
                <a:spcPts val="1800"/>
              </a:lnSpc>
              <a:defRPr sz="1500"/>
            </a:lvl3pPr>
            <a:lvl4pPr marL="714375" indent="-171450">
              <a:lnSpc>
                <a:spcPts val="1800"/>
              </a:lnSpc>
              <a:defRPr sz="1500"/>
            </a:lvl4pPr>
            <a:lvl5pPr marL="895350" indent="-180975">
              <a:lnSpc>
                <a:spcPts val="1800"/>
              </a:lnSpc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5D0BDEDD-22D7-43DC-8079-5862E7F9DD2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252268" y="2400300"/>
            <a:ext cx="2148207" cy="1485900"/>
          </a:xfrm>
        </p:spPr>
        <p:txBody>
          <a:bodyPr>
            <a:normAutofit/>
          </a:bodyPr>
          <a:lstStyle>
            <a:lvl1pPr marL="180975" indent="-180975">
              <a:lnSpc>
                <a:spcPts val="1800"/>
              </a:lnSpc>
              <a:defRPr sz="1500"/>
            </a:lvl1pPr>
            <a:lvl2pPr marL="361950" indent="-180975">
              <a:lnSpc>
                <a:spcPts val="1800"/>
              </a:lnSpc>
              <a:defRPr sz="1500"/>
            </a:lvl2pPr>
            <a:lvl3pPr marL="542925" indent="-180975">
              <a:lnSpc>
                <a:spcPts val="1800"/>
              </a:lnSpc>
              <a:defRPr sz="1500"/>
            </a:lvl3pPr>
            <a:lvl4pPr marL="714375" indent="-171450">
              <a:lnSpc>
                <a:spcPts val="1800"/>
              </a:lnSpc>
              <a:defRPr sz="1500"/>
            </a:lvl4pPr>
            <a:lvl5pPr marL="895350" indent="-180975">
              <a:lnSpc>
                <a:spcPts val="1800"/>
              </a:lnSpc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2" name="Text Placeholder 12">
            <a:extLst>
              <a:ext uri="{FF2B5EF4-FFF2-40B4-BE49-F238E27FC236}">
                <a16:creationId xmlns:a16="http://schemas.microsoft.com/office/drawing/2014/main" id="{98802624-2FCD-4DAB-A1CB-164C3A63FA5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86899" y="4496246"/>
            <a:ext cx="2148207" cy="1485900"/>
          </a:xfrm>
        </p:spPr>
        <p:txBody>
          <a:bodyPr>
            <a:normAutofit/>
          </a:bodyPr>
          <a:lstStyle>
            <a:lvl1pPr marL="180975" indent="-180975">
              <a:lnSpc>
                <a:spcPts val="1800"/>
              </a:lnSpc>
              <a:defRPr sz="1500"/>
            </a:lvl1pPr>
            <a:lvl2pPr marL="361950" indent="-180975">
              <a:lnSpc>
                <a:spcPts val="1800"/>
              </a:lnSpc>
              <a:defRPr sz="1500"/>
            </a:lvl2pPr>
            <a:lvl3pPr marL="542925" indent="-180975">
              <a:lnSpc>
                <a:spcPts val="1800"/>
              </a:lnSpc>
              <a:defRPr sz="1500"/>
            </a:lvl3pPr>
            <a:lvl4pPr marL="714375" indent="-171450">
              <a:lnSpc>
                <a:spcPts val="1800"/>
              </a:lnSpc>
              <a:defRPr sz="1500"/>
            </a:lvl4pPr>
            <a:lvl5pPr marL="895350" indent="-180975">
              <a:lnSpc>
                <a:spcPts val="1800"/>
              </a:lnSpc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3" name="Text Placeholder 12">
            <a:extLst>
              <a:ext uri="{FF2B5EF4-FFF2-40B4-BE49-F238E27FC236}">
                <a16:creationId xmlns:a16="http://schemas.microsoft.com/office/drawing/2014/main" id="{F36D8BB7-5056-43F6-B7BD-E9F38A18400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840695" y="4496246"/>
            <a:ext cx="2148207" cy="1485900"/>
          </a:xfrm>
        </p:spPr>
        <p:txBody>
          <a:bodyPr>
            <a:normAutofit/>
          </a:bodyPr>
          <a:lstStyle>
            <a:lvl1pPr marL="180975" indent="-180975">
              <a:lnSpc>
                <a:spcPts val="1800"/>
              </a:lnSpc>
              <a:defRPr sz="1500"/>
            </a:lvl1pPr>
            <a:lvl2pPr marL="361950" indent="-180975">
              <a:lnSpc>
                <a:spcPts val="1800"/>
              </a:lnSpc>
              <a:defRPr sz="1500"/>
            </a:lvl2pPr>
            <a:lvl3pPr marL="542925" indent="-180975">
              <a:lnSpc>
                <a:spcPts val="1800"/>
              </a:lnSpc>
              <a:defRPr sz="1500"/>
            </a:lvl3pPr>
            <a:lvl4pPr marL="714375" indent="-171450">
              <a:lnSpc>
                <a:spcPts val="1800"/>
              </a:lnSpc>
              <a:defRPr sz="1500"/>
            </a:lvl4pPr>
            <a:lvl5pPr marL="895350" indent="-180975">
              <a:lnSpc>
                <a:spcPts val="1800"/>
              </a:lnSpc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4" name="Text Placeholder 12">
            <a:extLst>
              <a:ext uri="{FF2B5EF4-FFF2-40B4-BE49-F238E27FC236}">
                <a16:creationId xmlns:a16="http://schemas.microsoft.com/office/drawing/2014/main" id="{7A185FA1-53DA-48B2-A30D-2C39247E0F8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252268" y="4496246"/>
            <a:ext cx="2148207" cy="1485900"/>
          </a:xfrm>
        </p:spPr>
        <p:txBody>
          <a:bodyPr>
            <a:normAutofit/>
          </a:bodyPr>
          <a:lstStyle>
            <a:lvl1pPr marL="180975" indent="-180975">
              <a:lnSpc>
                <a:spcPts val="1800"/>
              </a:lnSpc>
              <a:defRPr sz="1500"/>
            </a:lvl1pPr>
            <a:lvl2pPr marL="361950" indent="-180975">
              <a:lnSpc>
                <a:spcPts val="1800"/>
              </a:lnSpc>
              <a:defRPr sz="1500"/>
            </a:lvl2pPr>
            <a:lvl3pPr marL="542925" indent="-180975">
              <a:lnSpc>
                <a:spcPts val="1800"/>
              </a:lnSpc>
              <a:defRPr sz="1500"/>
            </a:lvl3pPr>
            <a:lvl4pPr marL="714375" indent="-171450">
              <a:lnSpc>
                <a:spcPts val="1800"/>
              </a:lnSpc>
              <a:defRPr sz="1500"/>
            </a:lvl4pPr>
            <a:lvl5pPr marL="895350" indent="-180975">
              <a:lnSpc>
                <a:spcPts val="1800"/>
              </a:lnSpc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4908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ext Left (Narr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D9DD-3352-40AC-9E68-DE965A15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BA025-7C27-4396-9399-509245594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BE742-4E65-4477-9CAA-20EC46E2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DEE7C-9533-4B99-BD73-958D3AEC7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8B5B-3FD1-43B0-9C50-E33EBAC66E2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92159D2-05DF-4589-8203-FFF4FE827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890000"/>
            <a:ext cx="2667001" cy="428699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59613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graph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D9DD-3352-40AC-9E68-DE965A15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C5A11-273A-4DA9-9B84-3D4602336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889336"/>
            <a:ext cx="5868000" cy="276140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BA025-7C27-4396-9399-509245594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BE742-4E65-4477-9CAA-20EC46E2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DEE7C-9533-4B99-BD73-958D3AEC7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8B5B-3FD1-43B0-9C50-E33EBAC66E2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F4BA984-BFEF-451B-93AA-B0ED8F0C53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02780" y="1935163"/>
            <a:ext cx="4457383" cy="4194175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224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5A7C30-1FD5-4BAE-B4CF-F2A2319B977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3447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graphy P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D9DD-3352-40AC-9E68-DE965A15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C5A11-273A-4DA9-9B84-3D4602336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890000"/>
            <a:ext cx="5868000" cy="276140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BA025-7C27-4396-9399-509245594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BE742-4E65-4477-9CAA-20EC46E2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DEE7C-9533-4B99-BD73-958D3AEC7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8B5B-3FD1-43B0-9C50-E33EBAC66E2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F4BA984-BFEF-451B-93AA-B0ED8F0C53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02780" y="1935163"/>
            <a:ext cx="4457383" cy="4194175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62BB81-0E7E-48EC-AC55-8F714208D2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32084" y="5004118"/>
            <a:ext cx="1006475" cy="117792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06910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graphy and Bullet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D9DD-3352-40AC-9E68-DE965A15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BA025-7C27-4396-9399-509245594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BE742-4E65-4477-9CAA-20EC46E2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DEE7C-9533-4B99-BD73-958D3AEC7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8B5B-3FD1-43B0-9C50-E33EBAC66E2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F4BA984-BFEF-451B-93AA-B0ED8F0C53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3900" y="1941513"/>
            <a:ext cx="4457383" cy="4194175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770C5B81-0A12-438C-B578-B541830612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01000" y="1907135"/>
            <a:ext cx="3467100" cy="3735388"/>
          </a:xfrm>
        </p:spPr>
        <p:txBody>
          <a:bodyPr>
            <a:normAutofit/>
          </a:bodyPr>
          <a:lstStyle>
            <a:lvl1pPr marL="180975" indent="-180975">
              <a:lnSpc>
                <a:spcPts val="1800"/>
              </a:lnSpc>
              <a:defRPr sz="1500"/>
            </a:lvl1pPr>
            <a:lvl2pPr marL="361950" indent="-180975">
              <a:lnSpc>
                <a:spcPts val="1800"/>
              </a:lnSpc>
              <a:defRPr sz="1500"/>
            </a:lvl2pPr>
            <a:lvl3pPr marL="542925" indent="-180975">
              <a:lnSpc>
                <a:spcPts val="1800"/>
              </a:lnSpc>
              <a:defRPr sz="1500"/>
            </a:lvl3pPr>
            <a:lvl4pPr marL="714375" indent="-171450">
              <a:lnSpc>
                <a:spcPts val="1800"/>
              </a:lnSpc>
              <a:defRPr sz="1500"/>
            </a:lvl4pPr>
            <a:lvl5pPr marL="895350" indent="-180975">
              <a:lnSpc>
                <a:spcPts val="1800"/>
              </a:lnSpc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C8F533C6-4A76-4194-93AC-F6660855891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07096" y="1941513"/>
            <a:ext cx="2468668" cy="2047875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3CFA9947-6EF7-4C7D-A818-E8457140730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307096" y="4087813"/>
            <a:ext cx="2468668" cy="2047875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279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graphy and Bullet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D9DD-3352-40AC-9E68-DE965A15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BA025-7C27-4396-9399-509245594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BE742-4E65-4477-9CAA-20EC46E2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DEE7C-9533-4B99-BD73-958D3AEC7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8B5B-3FD1-43B0-9C50-E33EBAC66E2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F4BA984-BFEF-451B-93AA-B0ED8F0C53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51338" y="1941513"/>
            <a:ext cx="7108825" cy="4194175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770C5B81-0A12-438C-B578-B541830612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5963" y="1907135"/>
            <a:ext cx="3467100" cy="3735388"/>
          </a:xfrm>
        </p:spPr>
        <p:txBody>
          <a:bodyPr>
            <a:normAutofit/>
          </a:bodyPr>
          <a:lstStyle>
            <a:lvl1pPr marL="180975" indent="-180975">
              <a:lnSpc>
                <a:spcPts val="1800"/>
              </a:lnSpc>
              <a:defRPr sz="1500"/>
            </a:lvl1pPr>
            <a:lvl2pPr marL="361950" indent="-180975">
              <a:lnSpc>
                <a:spcPts val="1800"/>
              </a:lnSpc>
              <a:defRPr sz="1500"/>
            </a:lvl2pPr>
            <a:lvl3pPr marL="542925" indent="-180975">
              <a:lnSpc>
                <a:spcPts val="1800"/>
              </a:lnSpc>
              <a:defRPr sz="1500"/>
            </a:lvl3pPr>
            <a:lvl4pPr marL="714375" indent="-171450">
              <a:lnSpc>
                <a:spcPts val="1800"/>
              </a:lnSpc>
              <a:defRPr sz="1500"/>
            </a:lvl4pPr>
            <a:lvl5pPr marL="895350" indent="-180975">
              <a:lnSpc>
                <a:spcPts val="1800"/>
              </a:lnSpc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1232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s x4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D9DD-3352-40AC-9E68-DE965A15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BA025-7C27-4396-9399-509245594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BE742-4E65-4477-9CAA-20EC46E2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DEE7C-9533-4B99-BD73-958D3AEC7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8B5B-3FD1-43B0-9C50-E33EBAC66E2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A423077-22FD-483E-AF1C-8614FEFD47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5963" y="1899477"/>
            <a:ext cx="3459163" cy="30777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180975" indent="-180975">
              <a:lnSpc>
                <a:spcPts val="1700"/>
              </a:lnSpc>
              <a:defRPr sz="1500"/>
            </a:lvl2pPr>
            <a:lvl3pPr marL="361950" indent="-180975">
              <a:lnSpc>
                <a:spcPts val="1700"/>
              </a:lnSpc>
              <a:defRPr sz="1500"/>
            </a:lvl3pPr>
            <a:lvl4pPr marL="542925" indent="-180975">
              <a:lnSpc>
                <a:spcPts val="1700"/>
              </a:lnSpc>
              <a:defRPr sz="1500"/>
            </a:lvl4pPr>
            <a:lvl5pPr marL="714375" indent="-171450">
              <a:lnSpc>
                <a:spcPts val="1700"/>
              </a:lnSpc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EC05E4F-5428-44AF-A5CB-D9599516EB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5963" y="2217420"/>
            <a:ext cx="3467100" cy="3735388"/>
          </a:xfrm>
        </p:spPr>
        <p:txBody>
          <a:bodyPr>
            <a:normAutofit/>
          </a:bodyPr>
          <a:lstStyle>
            <a:lvl1pPr marL="180975" indent="-180975">
              <a:lnSpc>
                <a:spcPts val="1800"/>
              </a:lnSpc>
              <a:defRPr sz="1500"/>
            </a:lvl1pPr>
            <a:lvl2pPr marL="361950" indent="-180975">
              <a:lnSpc>
                <a:spcPts val="1800"/>
              </a:lnSpc>
              <a:defRPr sz="1500"/>
            </a:lvl2pPr>
            <a:lvl3pPr marL="542925" indent="-180975">
              <a:lnSpc>
                <a:spcPts val="1800"/>
              </a:lnSpc>
              <a:defRPr sz="1500"/>
            </a:lvl3pPr>
            <a:lvl4pPr marL="714375" indent="-171450">
              <a:lnSpc>
                <a:spcPts val="1800"/>
              </a:lnSpc>
              <a:defRPr sz="1500"/>
            </a:lvl4pPr>
            <a:lvl5pPr marL="895350" indent="-180975">
              <a:lnSpc>
                <a:spcPts val="1800"/>
              </a:lnSpc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4F4A80-885E-4E7A-9879-7B7C8DB0E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51338" y="1927306"/>
            <a:ext cx="2484439" cy="1746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F1E259D3-3E30-4C40-8E8E-A59667833A1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51338" y="2071320"/>
            <a:ext cx="3459163" cy="95410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3100">
                <a:latin typeface="Aleo-Light" panose="020F0302020204030203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5E4E9DB7-B1C2-4DCF-A2C2-F24C4180501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51338" y="2586102"/>
            <a:ext cx="3459163" cy="30777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2000">
                <a:latin typeface="Aleo-Light" panose="020F0302020204030203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hart Placeholder 27">
            <a:extLst>
              <a:ext uri="{FF2B5EF4-FFF2-40B4-BE49-F238E27FC236}">
                <a16:creationId xmlns:a16="http://schemas.microsoft.com/office/drawing/2014/main" id="{0EA49B0B-8D06-4048-9182-1A950B6FF273}"/>
              </a:ext>
            </a:extLst>
          </p:cNvPr>
          <p:cNvSpPr>
            <a:spLocks noGrp="1"/>
          </p:cNvSpPr>
          <p:nvPr>
            <p:ph type="chart" sz="quarter" idx="30"/>
          </p:nvPr>
        </p:nvSpPr>
        <p:spPr>
          <a:xfrm>
            <a:off x="5440363" y="2568575"/>
            <a:ext cx="2240597" cy="142081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3CFB6869-139E-4A62-B26D-EB6D9C1DB9BE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016874" y="1927306"/>
            <a:ext cx="2484439" cy="1746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CA6A76A-9326-4922-A4F9-628C3DFD511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016874" y="2071320"/>
            <a:ext cx="3459163" cy="95410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3100">
                <a:latin typeface="Aleo-Light" panose="020F0302020204030203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83BF0D14-3F75-4B76-AAA9-4FD23D18526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016874" y="2586102"/>
            <a:ext cx="3459163" cy="30777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2000">
                <a:latin typeface="Aleo-Light" panose="020F0302020204030203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hart Placeholder 27">
            <a:extLst>
              <a:ext uri="{FF2B5EF4-FFF2-40B4-BE49-F238E27FC236}">
                <a16:creationId xmlns:a16="http://schemas.microsoft.com/office/drawing/2014/main" id="{07D394D2-1D02-4B1D-B0E3-D2F6ACF6C635}"/>
              </a:ext>
            </a:extLst>
          </p:cNvPr>
          <p:cNvSpPr>
            <a:spLocks noGrp="1"/>
          </p:cNvSpPr>
          <p:nvPr>
            <p:ph type="chart" sz="quarter" idx="34"/>
          </p:nvPr>
        </p:nvSpPr>
        <p:spPr>
          <a:xfrm>
            <a:off x="9105899" y="2568575"/>
            <a:ext cx="2240597" cy="142081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218B103D-16A6-46EF-830C-D87CC1CFB2B1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4351338" y="4093155"/>
            <a:ext cx="2484439" cy="1746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4678BACB-D107-49DC-B0FF-8923524C207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351338" y="4237169"/>
            <a:ext cx="3459163" cy="95410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3100">
                <a:latin typeface="Aleo-Light" panose="020F0302020204030203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429E6079-676B-49EF-A6D2-E0A26577E5F5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351338" y="4751951"/>
            <a:ext cx="3459163" cy="30777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2000">
                <a:latin typeface="Aleo-Light" panose="020F0302020204030203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Chart Placeholder 27">
            <a:extLst>
              <a:ext uri="{FF2B5EF4-FFF2-40B4-BE49-F238E27FC236}">
                <a16:creationId xmlns:a16="http://schemas.microsoft.com/office/drawing/2014/main" id="{C4DE1909-3DAD-40D9-9F45-8281CE99BAD6}"/>
              </a:ext>
            </a:extLst>
          </p:cNvPr>
          <p:cNvSpPr>
            <a:spLocks noGrp="1"/>
          </p:cNvSpPr>
          <p:nvPr>
            <p:ph type="chart" sz="quarter" idx="38"/>
          </p:nvPr>
        </p:nvSpPr>
        <p:spPr>
          <a:xfrm>
            <a:off x="5440363" y="4734424"/>
            <a:ext cx="2240597" cy="142081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37" name="Text Placeholder 10">
            <a:extLst>
              <a:ext uri="{FF2B5EF4-FFF2-40B4-BE49-F238E27FC236}">
                <a16:creationId xmlns:a16="http://schemas.microsoft.com/office/drawing/2014/main" id="{F8DBD4C3-7A12-4ACA-A2BA-107313580CD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8016874" y="4093155"/>
            <a:ext cx="2484439" cy="1746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99CDE91A-B2D8-4E7B-B744-79540F0F03F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8016874" y="4237169"/>
            <a:ext cx="3459163" cy="95410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3100">
                <a:latin typeface="Aleo-Light" panose="020F0302020204030203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BDA8560A-CE21-42EC-B87F-B59B15822AA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8016874" y="4751951"/>
            <a:ext cx="3459163" cy="30777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2000">
                <a:latin typeface="Aleo-Light" panose="020F0302020204030203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Chart Placeholder 27">
            <a:extLst>
              <a:ext uri="{FF2B5EF4-FFF2-40B4-BE49-F238E27FC236}">
                <a16:creationId xmlns:a16="http://schemas.microsoft.com/office/drawing/2014/main" id="{6B3B89C1-CDED-4A6D-B24A-12587E5382B2}"/>
              </a:ext>
            </a:extLst>
          </p:cNvPr>
          <p:cNvSpPr>
            <a:spLocks noGrp="1"/>
          </p:cNvSpPr>
          <p:nvPr>
            <p:ph type="chart" sz="quarter" idx="42"/>
          </p:nvPr>
        </p:nvSpPr>
        <p:spPr>
          <a:xfrm>
            <a:off x="9105899" y="4734424"/>
            <a:ext cx="2240597" cy="142081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901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Left and Charts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D9DD-3352-40AC-9E68-DE965A15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BA025-7C27-4396-9399-509245594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BE742-4E65-4477-9CAA-20EC46E2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DEE7C-9533-4B99-BD73-958D3AEC7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8B5B-3FD1-43B0-9C50-E33EBAC66E2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4F4A80-885E-4E7A-9879-7B7C8DB0E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51338" y="1927306"/>
            <a:ext cx="2484439" cy="1746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F1E259D3-3E30-4C40-8E8E-A59667833A1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51338" y="2071320"/>
            <a:ext cx="3459163" cy="95410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3100">
                <a:latin typeface="Aleo-Light" panose="020F0302020204030203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5E4E9DB7-B1C2-4DCF-A2C2-F24C4180501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51338" y="2586102"/>
            <a:ext cx="3459163" cy="30777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2000">
                <a:latin typeface="Aleo-Light" panose="020F0302020204030203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hart Placeholder 27">
            <a:extLst>
              <a:ext uri="{FF2B5EF4-FFF2-40B4-BE49-F238E27FC236}">
                <a16:creationId xmlns:a16="http://schemas.microsoft.com/office/drawing/2014/main" id="{0EA49B0B-8D06-4048-9182-1A950B6FF273}"/>
              </a:ext>
            </a:extLst>
          </p:cNvPr>
          <p:cNvSpPr>
            <a:spLocks noGrp="1"/>
          </p:cNvSpPr>
          <p:nvPr>
            <p:ph type="chart" sz="quarter" idx="30"/>
          </p:nvPr>
        </p:nvSpPr>
        <p:spPr>
          <a:xfrm>
            <a:off x="5440363" y="2568575"/>
            <a:ext cx="2240597" cy="142081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3CFB6869-139E-4A62-B26D-EB6D9C1DB9BE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016874" y="1927306"/>
            <a:ext cx="2484439" cy="1746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CA6A76A-9326-4922-A4F9-628C3DFD511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016874" y="2071320"/>
            <a:ext cx="3459163" cy="95410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3100">
                <a:latin typeface="Aleo-Light" panose="020F0302020204030203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83BF0D14-3F75-4B76-AAA9-4FD23D18526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016874" y="2586102"/>
            <a:ext cx="3459163" cy="30777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2000">
                <a:latin typeface="Aleo-Light" panose="020F0302020204030203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hart Placeholder 27">
            <a:extLst>
              <a:ext uri="{FF2B5EF4-FFF2-40B4-BE49-F238E27FC236}">
                <a16:creationId xmlns:a16="http://schemas.microsoft.com/office/drawing/2014/main" id="{07D394D2-1D02-4B1D-B0E3-D2F6ACF6C635}"/>
              </a:ext>
            </a:extLst>
          </p:cNvPr>
          <p:cNvSpPr>
            <a:spLocks noGrp="1"/>
          </p:cNvSpPr>
          <p:nvPr>
            <p:ph type="chart" sz="quarter" idx="34"/>
          </p:nvPr>
        </p:nvSpPr>
        <p:spPr>
          <a:xfrm>
            <a:off x="9105899" y="2568575"/>
            <a:ext cx="2240597" cy="142081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218B103D-16A6-46EF-830C-D87CC1CFB2B1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4351338" y="4093155"/>
            <a:ext cx="2484439" cy="1746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4678BACB-D107-49DC-B0FF-8923524C207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351338" y="4237169"/>
            <a:ext cx="3459163" cy="95410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3100">
                <a:latin typeface="Aleo-Light" panose="020F0302020204030203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429E6079-676B-49EF-A6D2-E0A26577E5F5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351338" y="4751951"/>
            <a:ext cx="3459163" cy="30777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2000">
                <a:latin typeface="Aleo-Light" panose="020F0302020204030203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Chart Placeholder 27">
            <a:extLst>
              <a:ext uri="{FF2B5EF4-FFF2-40B4-BE49-F238E27FC236}">
                <a16:creationId xmlns:a16="http://schemas.microsoft.com/office/drawing/2014/main" id="{C4DE1909-3DAD-40D9-9F45-8281CE99BAD6}"/>
              </a:ext>
            </a:extLst>
          </p:cNvPr>
          <p:cNvSpPr>
            <a:spLocks noGrp="1"/>
          </p:cNvSpPr>
          <p:nvPr>
            <p:ph type="chart" sz="quarter" idx="38"/>
          </p:nvPr>
        </p:nvSpPr>
        <p:spPr>
          <a:xfrm>
            <a:off x="5440363" y="4734424"/>
            <a:ext cx="2240597" cy="142081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37" name="Text Placeholder 10">
            <a:extLst>
              <a:ext uri="{FF2B5EF4-FFF2-40B4-BE49-F238E27FC236}">
                <a16:creationId xmlns:a16="http://schemas.microsoft.com/office/drawing/2014/main" id="{F8DBD4C3-7A12-4ACA-A2BA-107313580CD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8016874" y="4093155"/>
            <a:ext cx="2484439" cy="1746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99CDE91A-B2D8-4E7B-B744-79540F0F03F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8016874" y="4237169"/>
            <a:ext cx="3459163" cy="95410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3100">
                <a:latin typeface="Aleo-Light" panose="020F0302020204030203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BDA8560A-CE21-42EC-B87F-B59B15822AA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8016874" y="4751951"/>
            <a:ext cx="3459163" cy="30777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2000">
                <a:latin typeface="Aleo-Light" panose="020F0302020204030203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Chart Placeholder 27">
            <a:extLst>
              <a:ext uri="{FF2B5EF4-FFF2-40B4-BE49-F238E27FC236}">
                <a16:creationId xmlns:a16="http://schemas.microsoft.com/office/drawing/2014/main" id="{6B3B89C1-CDED-4A6D-B24A-12587E5382B2}"/>
              </a:ext>
            </a:extLst>
          </p:cNvPr>
          <p:cNvSpPr>
            <a:spLocks noGrp="1"/>
          </p:cNvSpPr>
          <p:nvPr>
            <p:ph type="chart" sz="quarter" idx="42"/>
          </p:nvPr>
        </p:nvSpPr>
        <p:spPr>
          <a:xfrm>
            <a:off x="9105899" y="4734424"/>
            <a:ext cx="2240597" cy="142081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7F7F9C5-804B-4C2C-BD69-F5976EEE719E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723900" y="1927306"/>
            <a:ext cx="2484439" cy="1746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5010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s Charts x2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D9DD-3352-40AC-9E68-DE965A15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BA025-7C27-4396-9399-509245594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BE742-4E65-4477-9CAA-20EC46E2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DEE7C-9533-4B99-BD73-958D3AEC7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8B5B-3FD1-43B0-9C50-E33EBAC66E2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4F4A80-885E-4E7A-9879-7B7C8DB0E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51338" y="1927306"/>
            <a:ext cx="2484439" cy="1746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F1E259D3-3E30-4C40-8E8E-A59667833A1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51338" y="2071320"/>
            <a:ext cx="3459163" cy="95410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3100">
                <a:latin typeface="Aleo-Light" panose="020F0302020204030203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3CFB6869-139E-4A62-B26D-EB6D9C1DB9BE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016874" y="1927306"/>
            <a:ext cx="2484439" cy="1746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CA6A76A-9326-4922-A4F9-628C3DFD511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016874" y="2071320"/>
            <a:ext cx="3459163" cy="95410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3100">
                <a:latin typeface="Aleo-Light" panose="020F0302020204030203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9359A498-CDF6-41B5-9963-50B1C4D3D7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5963" y="1899477"/>
            <a:ext cx="3459163" cy="30777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180975" indent="-180975">
              <a:lnSpc>
                <a:spcPts val="1700"/>
              </a:lnSpc>
              <a:defRPr sz="1500"/>
            </a:lvl2pPr>
            <a:lvl3pPr marL="361950" indent="-180975">
              <a:lnSpc>
                <a:spcPts val="1700"/>
              </a:lnSpc>
              <a:defRPr sz="1500"/>
            </a:lvl3pPr>
            <a:lvl4pPr marL="542925" indent="-180975">
              <a:lnSpc>
                <a:spcPts val="1700"/>
              </a:lnSpc>
              <a:defRPr sz="1500"/>
            </a:lvl4pPr>
            <a:lvl5pPr marL="714375" indent="-171450">
              <a:lnSpc>
                <a:spcPts val="1700"/>
              </a:lnSpc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8559F79-E887-46B6-AD10-7C42300463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5963" y="2217420"/>
            <a:ext cx="3467100" cy="3735388"/>
          </a:xfrm>
        </p:spPr>
        <p:txBody>
          <a:bodyPr>
            <a:normAutofit/>
          </a:bodyPr>
          <a:lstStyle>
            <a:lvl1pPr marL="180975" indent="-180975">
              <a:lnSpc>
                <a:spcPts val="1800"/>
              </a:lnSpc>
              <a:defRPr sz="1500"/>
            </a:lvl1pPr>
            <a:lvl2pPr marL="361950" indent="-180975">
              <a:lnSpc>
                <a:spcPts val="1800"/>
              </a:lnSpc>
              <a:defRPr sz="1500"/>
            </a:lvl2pPr>
            <a:lvl3pPr marL="542925" indent="-180975">
              <a:lnSpc>
                <a:spcPts val="1800"/>
              </a:lnSpc>
              <a:defRPr sz="1500"/>
            </a:lvl3pPr>
            <a:lvl4pPr marL="714375" indent="-171450">
              <a:lnSpc>
                <a:spcPts val="1800"/>
              </a:lnSpc>
              <a:defRPr sz="1500"/>
            </a:lvl4pPr>
            <a:lvl5pPr marL="895350" indent="-180975">
              <a:lnSpc>
                <a:spcPts val="1800"/>
              </a:lnSpc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0283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D9DD-3352-40AC-9E68-DE965A15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BA025-7C27-4396-9399-509245594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BE742-4E65-4477-9CAA-20EC46E2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DEE7C-9533-4B99-BD73-958D3AEC7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8B5B-3FD1-43B0-9C50-E33EBAC66E2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A423077-22FD-483E-AF1C-8614FEFD47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5963" y="1893863"/>
            <a:ext cx="3459163" cy="30777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180975" indent="-180975">
              <a:lnSpc>
                <a:spcPts val="1700"/>
              </a:lnSpc>
              <a:defRPr sz="1500"/>
            </a:lvl2pPr>
            <a:lvl3pPr marL="361950" indent="-180975">
              <a:lnSpc>
                <a:spcPts val="1700"/>
              </a:lnSpc>
              <a:defRPr sz="1500"/>
            </a:lvl3pPr>
            <a:lvl4pPr marL="542925" indent="-180975">
              <a:lnSpc>
                <a:spcPts val="1700"/>
              </a:lnSpc>
              <a:defRPr sz="1500"/>
            </a:lvl4pPr>
            <a:lvl5pPr marL="714375" indent="-171450">
              <a:lnSpc>
                <a:spcPts val="1700"/>
              </a:lnSpc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EC05E4F-5428-44AF-A5CB-D9599516EB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5963" y="2217420"/>
            <a:ext cx="3467100" cy="1771968"/>
          </a:xfrm>
        </p:spPr>
        <p:txBody>
          <a:bodyPr>
            <a:normAutofit/>
          </a:bodyPr>
          <a:lstStyle>
            <a:lvl1pPr marL="180975" indent="-180975">
              <a:lnSpc>
                <a:spcPts val="1800"/>
              </a:lnSpc>
              <a:defRPr sz="1500"/>
            </a:lvl1pPr>
            <a:lvl2pPr marL="361950" indent="-180975">
              <a:lnSpc>
                <a:spcPts val="1800"/>
              </a:lnSpc>
              <a:defRPr sz="1500"/>
            </a:lvl2pPr>
            <a:lvl3pPr marL="542925" indent="-180975">
              <a:lnSpc>
                <a:spcPts val="1800"/>
              </a:lnSpc>
              <a:defRPr sz="1500"/>
            </a:lvl3pPr>
            <a:lvl4pPr marL="714375" indent="-171450">
              <a:lnSpc>
                <a:spcPts val="1800"/>
              </a:lnSpc>
              <a:defRPr sz="1500"/>
            </a:lvl4pPr>
            <a:lvl5pPr marL="895350" indent="-180975">
              <a:lnSpc>
                <a:spcPts val="1800"/>
              </a:lnSpc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65538462-4385-48CD-B095-9701F83BD9C5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15963" y="4093155"/>
            <a:ext cx="2484439" cy="1746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0B85164-1278-42C1-A293-DF4EA69ADB3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715963" y="4237169"/>
            <a:ext cx="3459163" cy="95410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3100">
                <a:latin typeface="Aleo-Light" panose="020F0302020204030203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4FDFC91-6610-4D59-A7E7-FCD48FFE6F0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715963" y="4751951"/>
            <a:ext cx="3459163" cy="30777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2000">
                <a:latin typeface="Aleo-Light" panose="020F0302020204030203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hart Placeholder 27">
            <a:extLst>
              <a:ext uri="{FF2B5EF4-FFF2-40B4-BE49-F238E27FC236}">
                <a16:creationId xmlns:a16="http://schemas.microsoft.com/office/drawing/2014/main" id="{E9764FB6-4E7B-43B7-AB80-880EA31E9885}"/>
              </a:ext>
            </a:extLst>
          </p:cNvPr>
          <p:cNvSpPr>
            <a:spLocks noGrp="1"/>
          </p:cNvSpPr>
          <p:nvPr>
            <p:ph type="chart" sz="quarter" idx="38"/>
          </p:nvPr>
        </p:nvSpPr>
        <p:spPr>
          <a:xfrm>
            <a:off x="1804988" y="4734424"/>
            <a:ext cx="2240597" cy="142081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0794E20C-4FE8-4497-989A-8CFBC55C3C45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4392296" y="1941514"/>
            <a:ext cx="1728784" cy="100886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19467938-507D-450D-98B1-C4F526EA746B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6171990" y="1941514"/>
            <a:ext cx="1728784" cy="100886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20" name="Picture Placeholder 7">
            <a:extLst>
              <a:ext uri="{FF2B5EF4-FFF2-40B4-BE49-F238E27FC236}">
                <a16:creationId xmlns:a16="http://schemas.microsoft.com/office/drawing/2014/main" id="{C0880871-75F0-4A83-99FB-3DE2BA5ED21A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7951684" y="1941514"/>
            <a:ext cx="1728784" cy="100886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21" name="Picture Placeholder 7">
            <a:extLst>
              <a:ext uri="{FF2B5EF4-FFF2-40B4-BE49-F238E27FC236}">
                <a16:creationId xmlns:a16="http://schemas.microsoft.com/office/drawing/2014/main" id="{939F4186-1F02-415E-A83C-88C7B2606DB8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9731379" y="1941514"/>
            <a:ext cx="1728784" cy="100886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9A77C19F-FAC1-4B41-808D-64E3E03AE2CC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4392296" y="3000788"/>
            <a:ext cx="1728784" cy="100886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23" name="Picture Placeholder 7">
            <a:extLst>
              <a:ext uri="{FF2B5EF4-FFF2-40B4-BE49-F238E27FC236}">
                <a16:creationId xmlns:a16="http://schemas.microsoft.com/office/drawing/2014/main" id="{24B29142-54FB-4A88-A410-D9565BB0A636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6171990" y="3000788"/>
            <a:ext cx="1728784" cy="100886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24" name="Picture Placeholder 7">
            <a:extLst>
              <a:ext uri="{FF2B5EF4-FFF2-40B4-BE49-F238E27FC236}">
                <a16:creationId xmlns:a16="http://schemas.microsoft.com/office/drawing/2014/main" id="{8022A49F-1B24-4973-8884-C98362D58B94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7951684" y="3000788"/>
            <a:ext cx="1728784" cy="100886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25" name="Picture Placeholder 7">
            <a:extLst>
              <a:ext uri="{FF2B5EF4-FFF2-40B4-BE49-F238E27FC236}">
                <a16:creationId xmlns:a16="http://schemas.microsoft.com/office/drawing/2014/main" id="{306E7393-1AFE-4BBD-AAC9-634BB4C00966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9731379" y="3000788"/>
            <a:ext cx="1728784" cy="100886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26" name="Picture Placeholder 7">
            <a:extLst>
              <a:ext uri="{FF2B5EF4-FFF2-40B4-BE49-F238E27FC236}">
                <a16:creationId xmlns:a16="http://schemas.microsoft.com/office/drawing/2014/main" id="{82C92DB2-B2F9-4991-BE8D-39823D8E0B90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4392296" y="4060062"/>
            <a:ext cx="1728784" cy="100886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27" name="Picture Placeholder 7">
            <a:extLst>
              <a:ext uri="{FF2B5EF4-FFF2-40B4-BE49-F238E27FC236}">
                <a16:creationId xmlns:a16="http://schemas.microsoft.com/office/drawing/2014/main" id="{82398B50-1389-4962-9766-DB434257A3AD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6171990" y="4060062"/>
            <a:ext cx="1728784" cy="100886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28" name="Picture Placeholder 7">
            <a:extLst>
              <a:ext uri="{FF2B5EF4-FFF2-40B4-BE49-F238E27FC236}">
                <a16:creationId xmlns:a16="http://schemas.microsoft.com/office/drawing/2014/main" id="{20C0FF88-2833-40EB-AB3E-29916BF3DEF7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7951684" y="4060062"/>
            <a:ext cx="1728784" cy="100886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31" name="Picture Placeholder 7">
            <a:extLst>
              <a:ext uri="{FF2B5EF4-FFF2-40B4-BE49-F238E27FC236}">
                <a16:creationId xmlns:a16="http://schemas.microsoft.com/office/drawing/2014/main" id="{1E51EFDF-64B0-4385-895C-FCEA71DCA1A7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9731379" y="4060062"/>
            <a:ext cx="1728784" cy="100886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32" name="Picture Placeholder 7">
            <a:extLst>
              <a:ext uri="{FF2B5EF4-FFF2-40B4-BE49-F238E27FC236}">
                <a16:creationId xmlns:a16="http://schemas.microsoft.com/office/drawing/2014/main" id="{9C5D350E-AC02-4722-BCBF-145DFABA0BBF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4392296" y="5119335"/>
            <a:ext cx="1728784" cy="100886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33" name="Picture Placeholder 7">
            <a:extLst>
              <a:ext uri="{FF2B5EF4-FFF2-40B4-BE49-F238E27FC236}">
                <a16:creationId xmlns:a16="http://schemas.microsoft.com/office/drawing/2014/main" id="{5CFAF921-FBA9-4A74-88BA-08793B2069AE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6171990" y="5119335"/>
            <a:ext cx="1728784" cy="100886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34" name="Picture Placeholder 7">
            <a:extLst>
              <a:ext uri="{FF2B5EF4-FFF2-40B4-BE49-F238E27FC236}">
                <a16:creationId xmlns:a16="http://schemas.microsoft.com/office/drawing/2014/main" id="{D291006E-AE19-47B9-A223-0404D3FAD1DF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7951684" y="5119335"/>
            <a:ext cx="1728784" cy="100886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35" name="Picture Placeholder 7">
            <a:extLst>
              <a:ext uri="{FF2B5EF4-FFF2-40B4-BE49-F238E27FC236}">
                <a16:creationId xmlns:a16="http://schemas.microsoft.com/office/drawing/2014/main" id="{97DF51E2-778D-4921-B022-B4B6D107FCCD}"/>
              </a:ext>
            </a:extLst>
          </p:cNvPr>
          <p:cNvSpPr>
            <a:spLocks noGrp="1"/>
          </p:cNvSpPr>
          <p:nvPr>
            <p:ph type="pic" sz="quarter" idx="54" hasCustomPrompt="1"/>
          </p:nvPr>
        </p:nvSpPr>
        <p:spPr>
          <a:xfrm>
            <a:off x="9731379" y="5119335"/>
            <a:ext cx="1728784" cy="100886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1360335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Industry Verticals an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D9DD-3352-40AC-9E68-DE965A15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BA025-7C27-4396-9399-509245594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BE742-4E65-4477-9CAA-20EC46E2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DEE7C-9533-4B99-BD73-958D3AEC7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8B5B-3FD1-43B0-9C50-E33EBAC66E22}" type="slidenum">
              <a:rPr lang="en-GB" smtClean="0"/>
              <a:t>‹#›</a:t>
            </a:fld>
            <a:endParaRPr lang="en-GB"/>
          </a:p>
        </p:txBody>
      </p:sp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0794E20C-4FE8-4497-989A-8CFBC55C3C45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723899" y="2822765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50DF0614-BD6C-458E-A949-50B9DFE71CBF}"/>
              </a:ext>
            </a:extLst>
          </p:cNvPr>
          <p:cNvSpPr/>
          <p:nvPr userDrawn="1"/>
        </p:nvSpPr>
        <p:spPr>
          <a:xfrm>
            <a:off x="719137" y="1934996"/>
            <a:ext cx="2071689" cy="291310"/>
          </a:xfrm>
          <a:prstGeom prst="roundRect">
            <a:avLst>
              <a:gd name="adj" fmla="val 422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30" name="Text Placeholder 11">
            <a:extLst>
              <a:ext uri="{FF2B5EF4-FFF2-40B4-BE49-F238E27FC236}">
                <a16:creationId xmlns:a16="http://schemas.microsoft.com/office/drawing/2014/main" id="{3B1F0DC8-00FC-4CFD-BE9B-5E0F8F8E2B6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94068" y="1901130"/>
            <a:ext cx="1897971" cy="359042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100">
                <a:solidFill>
                  <a:schemeClr val="accent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Picture Placeholder 7">
            <a:extLst>
              <a:ext uri="{FF2B5EF4-FFF2-40B4-BE49-F238E27FC236}">
                <a16:creationId xmlns:a16="http://schemas.microsoft.com/office/drawing/2014/main" id="{F903C754-E509-44D2-8DDD-638A2ACBF5D6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723899" y="2281419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37" name="Picture Placeholder 7">
            <a:extLst>
              <a:ext uri="{FF2B5EF4-FFF2-40B4-BE49-F238E27FC236}">
                <a16:creationId xmlns:a16="http://schemas.microsoft.com/office/drawing/2014/main" id="{4014DD0E-9A6E-4EC2-BF5F-B9ADBD990B92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723899" y="3364111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38" name="Picture Placeholder 7">
            <a:extLst>
              <a:ext uri="{FF2B5EF4-FFF2-40B4-BE49-F238E27FC236}">
                <a16:creationId xmlns:a16="http://schemas.microsoft.com/office/drawing/2014/main" id="{44C17163-0E03-4C29-9A00-7D6D596488FE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1776413" y="2822765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39" name="Picture Placeholder 7">
            <a:extLst>
              <a:ext uri="{FF2B5EF4-FFF2-40B4-BE49-F238E27FC236}">
                <a16:creationId xmlns:a16="http://schemas.microsoft.com/office/drawing/2014/main" id="{4DB49577-C6D7-4482-9714-F421F7616166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1776413" y="2281419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40" name="Picture Placeholder 7">
            <a:extLst>
              <a:ext uri="{FF2B5EF4-FFF2-40B4-BE49-F238E27FC236}">
                <a16:creationId xmlns:a16="http://schemas.microsoft.com/office/drawing/2014/main" id="{9418A326-4C7E-47AB-8C7A-09398711191B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1776413" y="3364111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41" name="Picture Placeholder 7">
            <a:extLst>
              <a:ext uri="{FF2B5EF4-FFF2-40B4-BE49-F238E27FC236}">
                <a16:creationId xmlns:a16="http://schemas.microsoft.com/office/drawing/2014/main" id="{0646FAF9-B27E-4FC5-AA2D-66C6A2342B11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2903940" y="2822765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6857C39A-EAEF-4AA0-824E-BF2F4D539192}"/>
              </a:ext>
            </a:extLst>
          </p:cNvPr>
          <p:cNvSpPr/>
          <p:nvPr userDrawn="1"/>
        </p:nvSpPr>
        <p:spPr>
          <a:xfrm>
            <a:off x="2899178" y="1934996"/>
            <a:ext cx="2071689" cy="291310"/>
          </a:xfrm>
          <a:prstGeom prst="roundRect">
            <a:avLst>
              <a:gd name="adj" fmla="val 422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43" name="Text Placeholder 11">
            <a:extLst>
              <a:ext uri="{FF2B5EF4-FFF2-40B4-BE49-F238E27FC236}">
                <a16:creationId xmlns:a16="http://schemas.microsoft.com/office/drawing/2014/main" id="{2F613414-26A4-41C0-87C6-03E40A7C5CF9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2974109" y="1901130"/>
            <a:ext cx="1897971" cy="359042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100">
                <a:solidFill>
                  <a:schemeClr val="accent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Picture Placeholder 7">
            <a:extLst>
              <a:ext uri="{FF2B5EF4-FFF2-40B4-BE49-F238E27FC236}">
                <a16:creationId xmlns:a16="http://schemas.microsoft.com/office/drawing/2014/main" id="{A87D4E25-A445-4028-A3C0-B69601ABD7DF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2903940" y="2281419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45" name="Picture Placeholder 7">
            <a:extLst>
              <a:ext uri="{FF2B5EF4-FFF2-40B4-BE49-F238E27FC236}">
                <a16:creationId xmlns:a16="http://schemas.microsoft.com/office/drawing/2014/main" id="{D4E1A884-49CD-4D6B-969E-E9537DE3C453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2903940" y="3364111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46" name="Picture Placeholder 7">
            <a:extLst>
              <a:ext uri="{FF2B5EF4-FFF2-40B4-BE49-F238E27FC236}">
                <a16:creationId xmlns:a16="http://schemas.microsoft.com/office/drawing/2014/main" id="{90BE02A5-9165-4712-A2FB-5708AE9BBD4D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3956454" y="2822765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47" name="Picture Placeholder 7">
            <a:extLst>
              <a:ext uri="{FF2B5EF4-FFF2-40B4-BE49-F238E27FC236}">
                <a16:creationId xmlns:a16="http://schemas.microsoft.com/office/drawing/2014/main" id="{C08AA296-8D6F-4145-9AB0-1F9B9A88108E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3956454" y="2281419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48" name="Picture Placeholder 7">
            <a:extLst>
              <a:ext uri="{FF2B5EF4-FFF2-40B4-BE49-F238E27FC236}">
                <a16:creationId xmlns:a16="http://schemas.microsoft.com/office/drawing/2014/main" id="{D2EA5E68-23DD-4093-BB9A-CD1484527A5E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3956454" y="3364111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49" name="Picture Placeholder 7">
            <a:extLst>
              <a:ext uri="{FF2B5EF4-FFF2-40B4-BE49-F238E27FC236}">
                <a16:creationId xmlns:a16="http://schemas.microsoft.com/office/drawing/2014/main" id="{2421C671-4652-46C8-8F89-28A5E270CEC8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5066301" y="2822765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94E468F1-28FD-4651-9066-F09E390EBCE6}"/>
              </a:ext>
            </a:extLst>
          </p:cNvPr>
          <p:cNvSpPr/>
          <p:nvPr userDrawn="1"/>
        </p:nvSpPr>
        <p:spPr>
          <a:xfrm>
            <a:off x="5061539" y="1934996"/>
            <a:ext cx="2071689" cy="291310"/>
          </a:xfrm>
          <a:prstGeom prst="roundRect">
            <a:avLst>
              <a:gd name="adj" fmla="val 422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51" name="Text Placeholder 11">
            <a:extLst>
              <a:ext uri="{FF2B5EF4-FFF2-40B4-BE49-F238E27FC236}">
                <a16:creationId xmlns:a16="http://schemas.microsoft.com/office/drawing/2014/main" id="{717EB760-D998-4D1E-847A-09D905C1D92E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5136470" y="1901130"/>
            <a:ext cx="1897971" cy="359042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100">
                <a:solidFill>
                  <a:schemeClr val="accent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Picture Placeholder 7">
            <a:extLst>
              <a:ext uri="{FF2B5EF4-FFF2-40B4-BE49-F238E27FC236}">
                <a16:creationId xmlns:a16="http://schemas.microsoft.com/office/drawing/2014/main" id="{A6E61590-6ADC-4844-AB79-8995E7523F94}"/>
              </a:ext>
            </a:extLst>
          </p:cNvPr>
          <p:cNvSpPr>
            <a:spLocks noGrp="1"/>
          </p:cNvSpPr>
          <p:nvPr>
            <p:ph type="pic" sz="quarter" idx="54" hasCustomPrompt="1"/>
          </p:nvPr>
        </p:nvSpPr>
        <p:spPr>
          <a:xfrm>
            <a:off x="5066301" y="2281419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53" name="Picture Placeholder 7">
            <a:extLst>
              <a:ext uri="{FF2B5EF4-FFF2-40B4-BE49-F238E27FC236}">
                <a16:creationId xmlns:a16="http://schemas.microsoft.com/office/drawing/2014/main" id="{468F3FE2-12DC-4D1F-B6EC-5FA2DE9A094D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5066301" y="3364111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54" name="Picture Placeholder 7">
            <a:extLst>
              <a:ext uri="{FF2B5EF4-FFF2-40B4-BE49-F238E27FC236}">
                <a16:creationId xmlns:a16="http://schemas.microsoft.com/office/drawing/2014/main" id="{F440B7D5-F6FA-474C-82F2-A4CCD9D72834}"/>
              </a:ext>
            </a:extLst>
          </p:cNvPr>
          <p:cNvSpPr>
            <a:spLocks noGrp="1"/>
          </p:cNvSpPr>
          <p:nvPr>
            <p:ph type="pic" sz="quarter" idx="56" hasCustomPrompt="1"/>
          </p:nvPr>
        </p:nvSpPr>
        <p:spPr>
          <a:xfrm>
            <a:off x="6118815" y="2822765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55" name="Picture Placeholder 7">
            <a:extLst>
              <a:ext uri="{FF2B5EF4-FFF2-40B4-BE49-F238E27FC236}">
                <a16:creationId xmlns:a16="http://schemas.microsoft.com/office/drawing/2014/main" id="{69192F29-8343-4F35-8C9E-285FEAC08ED5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6118815" y="2281419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56" name="Picture Placeholder 7">
            <a:extLst>
              <a:ext uri="{FF2B5EF4-FFF2-40B4-BE49-F238E27FC236}">
                <a16:creationId xmlns:a16="http://schemas.microsoft.com/office/drawing/2014/main" id="{72063156-3725-4208-BE19-BFD7F4179427}"/>
              </a:ext>
            </a:extLst>
          </p:cNvPr>
          <p:cNvSpPr>
            <a:spLocks noGrp="1"/>
          </p:cNvSpPr>
          <p:nvPr>
            <p:ph type="pic" sz="quarter" idx="58" hasCustomPrompt="1"/>
          </p:nvPr>
        </p:nvSpPr>
        <p:spPr>
          <a:xfrm>
            <a:off x="6118815" y="3364111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57" name="Picture Placeholder 7">
            <a:extLst>
              <a:ext uri="{FF2B5EF4-FFF2-40B4-BE49-F238E27FC236}">
                <a16:creationId xmlns:a16="http://schemas.microsoft.com/office/drawing/2014/main" id="{FB03D313-DCC9-4BA0-8C16-6C44960E4B77}"/>
              </a:ext>
            </a:extLst>
          </p:cNvPr>
          <p:cNvSpPr>
            <a:spLocks noGrp="1"/>
          </p:cNvSpPr>
          <p:nvPr>
            <p:ph type="pic" sz="quarter" idx="59" hasCustomPrompt="1"/>
          </p:nvPr>
        </p:nvSpPr>
        <p:spPr>
          <a:xfrm>
            <a:off x="7238813" y="2824349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9F7FF41C-026F-412A-8C08-E1741E9FEA39}"/>
              </a:ext>
            </a:extLst>
          </p:cNvPr>
          <p:cNvSpPr/>
          <p:nvPr userDrawn="1"/>
        </p:nvSpPr>
        <p:spPr>
          <a:xfrm>
            <a:off x="7234051" y="1936580"/>
            <a:ext cx="2071689" cy="291310"/>
          </a:xfrm>
          <a:prstGeom prst="roundRect">
            <a:avLst>
              <a:gd name="adj" fmla="val 422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59" name="Text Placeholder 11">
            <a:extLst>
              <a:ext uri="{FF2B5EF4-FFF2-40B4-BE49-F238E27FC236}">
                <a16:creationId xmlns:a16="http://schemas.microsoft.com/office/drawing/2014/main" id="{54510698-834C-45F4-A730-AC9F433858A3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>
          <a:xfrm>
            <a:off x="7308982" y="1902714"/>
            <a:ext cx="1897971" cy="359042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100">
                <a:solidFill>
                  <a:schemeClr val="accent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Picture Placeholder 7">
            <a:extLst>
              <a:ext uri="{FF2B5EF4-FFF2-40B4-BE49-F238E27FC236}">
                <a16:creationId xmlns:a16="http://schemas.microsoft.com/office/drawing/2014/main" id="{F66652D2-DE3A-44C6-980D-36B39D5CDE13}"/>
              </a:ext>
            </a:extLst>
          </p:cNvPr>
          <p:cNvSpPr>
            <a:spLocks noGrp="1"/>
          </p:cNvSpPr>
          <p:nvPr>
            <p:ph type="pic" sz="quarter" idx="61" hasCustomPrompt="1"/>
          </p:nvPr>
        </p:nvSpPr>
        <p:spPr>
          <a:xfrm>
            <a:off x="7238813" y="2283003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61" name="Picture Placeholder 7">
            <a:extLst>
              <a:ext uri="{FF2B5EF4-FFF2-40B4-BE49-F238E27FC236}">
                <a16:creationId xmlns:a16="http://schemas.microsoft.com/office/drawing/2014/main" id="{5B13C1C8-D726-40AD-AC09-1D46CE510CF7}"/>
              </a:ext>
            </a:extLst>
          </p:cNvPr>
          <p:cNvSpPr>
            <a:spLocks noGrp="1"/>
          </p:cNvSpPr>
          <p:nvPr>
            <p:ph type="pic" sz="quarter" idx="62" hasCustomPrompt="1"/>
          </p:nvPr>
        </p:nvSpPr>
        <p:spPr>
          <a:xfrm>
            <a:off x="7238813" y="3365695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62" name="Picture Placeholder 7">
            <a:extLst>
              <a:ext uri="{FF2B5EF4-FFF2-40B4-BE49-F238E27FC236}">
                <a16:creationId xmlns:a16="http://schemas.microsoft.com/office/drawing/2014/main" id="{178FD9CB-3E7D-4309-92BE-9D7E4B265B9E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8291327" y="2824349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63" name="Picture Placeholder 7">
            <a:extLst>
              <a:ext uri="{FF2B5EF4-FFF2-40B4-BE49-F238E27FC236}">
                <a16:creationId xmlns:a16="http://schemas.microsoft.com/office/drawing/2014/main" id="{4C644F08-1690-4567-BFA9-83DB8219C62D}"/>
              </a:ext>
            </a:extLst>
          </p:cNvPr>
          <p:cNvSpPr>
            <a:spLocks noGrp="1"/>
          </p:cNvSpPr>
          <p:nvPr>
            <p:ph type="pic" sz="quarter" idx="64" hasCustomPrompt="1"/>
          </p:nvPr>
        </p:nvSpPr>
        <p:spPr>
          <a:xfrm>
            <a:off x="8291327" y="2283003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64" name="Picture Placeholder 7">
            <a:extLst>
              <a:ext uri="{FF2B5EF4-FFF2-40B4-BE49-F238E27FC236}">
                <a16:creationId xmlns:a16="http://schemas.microsoft.com/office/drawing/2014/main" id="{B06F7401-729C-41D6-B359-1BD6F6885E4F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8291327" y="3365695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65" name="Picture Placeholder 7">
            <a:extLst>
              <a:ext uri="{FF2B5EF4-FFF2-40B4-BE49-F238E27FC236}">
                <a16:creationId xmlns:a16="http://schemas.microsoft.com/office/drawing/2014/main" id="{B083F218-CFEB-4068-B225-D3E31F63C19C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9401174" y="2822765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2492F3BF-C5E4-40A3-9FE8-B36F2E3115AF}"/>
              </a:ext>
            </a:extLst>
          </p:cNvPr>
          <p:cNvSpPr/>
          <p:nvPr userDrawn="1"/>
        </p:nvSpPr>
        <p:spPr>
          <a:xfrm>
            <a:off x="9396412" y="1934996"/>
            <a:ext cx="2071689" cy="291310"/>
          </a:xfrm>
          <a:prstGeom prst="roundRect">
            <a:avLst>
              <a:gd name="adj" fmla="val 422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67" name="Text Placeholder 11">
            <a:extLst>
              <a:ext uri="{FF2B5EF4-FFF2-40B4-BE49-F238E27FC236}">
                <a16:creationId xmlns:a16="http://schemas.microsoft.com/office/drawing/2014/main" id="{C4EDDF3D-3107-414C-9E88-5C481DE5F62C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>
          <a:xfrm>
            <a:off x="9471343" y="1901130"/>
            <a:ext cx="1897971" cy="359042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100">
                <a:solidFill>
                  <a:schemeClr val="accent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Picture Placeholder 7">
            <a:extLst>
              <a:ext uri="{FF2B5EF4-FFF2-40B4-BE49-F238E27FC236}">
                <a16:creationId xmlns:a16="http://schemas.microsoft.com/office/drawing/2014/main" id="{9EF64F3D-7898-4A39-A4FD-5B0C1834AD20}"/>
              </a:ext>
            </a:extLst>
          </p:cNvPr>
          <p:cNvSpPr>
            <a:spLocks noGrp="1"/>
          </p:cNvSpPr>
          <p:nvPr>
            <p:ph type="pic" sz="quarter" idx="68" hasCustomPrompt="1"/>
          </p:nvPr>
        </p:nvSpPr>
        <p:spPr>
          <a:xfrm>
            <a:off x="9401174" y="2281419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69" name="Picture Placeholder 7">
            <a:extLst>
              <a:ext uri="{FF2B5EF4-FFF2-40B4-BE49-F238E27FC236}">
                <a16:creationId xmlns:a16="http://schemas.microsoft.com/office/drawing/2014/main" id="{11C9FAA6-906F-4A1D-9700-19E8DBBFBFB9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9401174" y="3364111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70" name="Picture Placeholder 7">
            <a:extLst>
              <a:ext uri="{FF2B5EF4-FFF2-40B4-BE49-F238E27FC236}">
                <a16:creationId xmlns:a16="http://schemas.microsoft.com/office/drawing/2014/main" id="{0C808998-554D-43BC-A56C-02CE880C8804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10453688" y="2822765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71" name="Picture Placeholder 7">
            <a:extLst>
              <a:ext uri="{FF2B5EF4-FFF2-40B4-BE49-F238E27FC236}">
                <a16:creationId xmlns:a16="http://schemas.microsoft.com/office/drawing/2014/main" id="{96154493-0DCD-49FE-B3E7-5851C54272AD}"/>
              </a:ext>
            </a:extLst>
          </p:cNvPr>
          <p:cNvSpPr>
            <a:spLocks noGrp="1"/>
          </p:cNvSpPr>
          <p:nvPr>
            <p:ph type="pic" sz="quarter" idx="71" hasCustomPrompt="1"/>
          </p:nvPr>
        </p:nvSpPr>
        <p:spPr>
          <a:xfrm>
            <a:off x="10453688" y="2281419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72" name="Picture Placeholder 7">
            <a:extLst>
              <a:ext uri="{FF2B5EF4-FFF2-40B4-BE49-F238E27FC236}">
                <a16:creationId xmlns:a16="http://schemas.microsoft.com/office/drawing/2014/main" id="{67E1E71F-FFD5-4E54-A06F-C36F2065969D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10453688" y="3364111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73" name="Picture Placeholder 7">
            <a:extLst>
              <a:ext uri="{FF2B5EF4-FFF2-40B4-BE49-F238E27FC236}">
                <a16:creationId xmlns:a16="http://schemas.microsoft.com/office/drawing/2014/main" id="{C7F0750C-792A-40AB-8778-67010D0CBC9B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>
            <a:off x="723899" y="4919952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55073890-C788-4FA8-B24F-320BDF3A8168}"/>
              </a:ext>
            </a:extLst>
          </p:cNvPr>
          <p:cNvSpPr/>
          <p:nvPr userDrawn="1"/>
        </p:nvSpPr>
        <p:spPr>
          <a:xfrm>
            <a:off x="719137" y="4032183"/>
            <a:ext cx="2071689" cy="291310"/>
          </a:xfrm>
          <a:prstGeom prst="roundRect">
            <a:avLst>
              <a:gd name="adj" fmla="val 422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75" name="Text Placeholder 11">
            <a:extLst>
              <a:ext uri="{FF2B5EF4-FFF2-40B4-BE49-F238E27FC236}">
                <a16:creationId xmlns:a16="http://schemas.microsoft.com/office/drawing/2014/main" id="{872A34EB-0C09-43B2-B884-62A10345DDFA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>
          <a:xfrm>
            <a:off x="794068" y="3998317"/>
            <a:ext cx="1897971" cy="359042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100">
                <a:solidFill>
                  <a:schemeClr val="accent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Picture Placeholder 7">
            <a:extLst>
              <a:ext uri="{FF2B5EF4-FFF2-40B4-BE49-F238E27FC236}">
                <a16:creationId xmlns:a16="http://schemas.microsoft.com/office/drawing/2014/main" id="{4FFEC40E-E5CB-42A0-8D57-95BEA0F9AC84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723899" y="4378606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77" name="Picture Placeholder 7">
            <a:extLst>
              <a:ext uri="{FF2B5EF4-FFF2-40B4-BE49-F238E27FC236}">
                <a16:creationId xmlns:a16="http://schemas.microsoft.com/office/drawing/2014/main" id="{B4F2E98B-088F-4896-ADC3-B8DA08C86976}"/>
              </a:ext>
            </a:extLst>
          </p:cNvPr>
          <p:cNvSpPr>
            <a:spLocks noGrp="1"/>
          </p:cNvSpPr>
          <p:nvPr>
            <p:ph type="pic" sz="quarter" idx="76" hasCustomPrompt="1"/>
          </p:nvPr>
        </p:nvSpPr>
        <p:spPr>
          <a:xfrm>
            <a:off x="723899" y="5461298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78" name="Picture Placeholder 7">
            <a:extLst>
              <a:ext uri="{FF2B5EF4-FFF2-40B4-BE49-F238E27FC236}">
                <a16:creationId xmlns:a16="http://schemas.microsoft.com/office/drawing/2014/main" id="{C8107F8E-EE68-4C21-9588-31ABB5D528A4}"/>
              </a:ext>
            </a:extLst>
          </p:cNvPr>
          <p:cNvSpPr>
            <a:spLocks noGrp="1"/>
          </p:cNvSpPr>
          <p:nvPr>
            <p:ph type="pic" sz="quarter" idx="77" hasCustomPrompt="1"/>
          </p:nvPr>
        </p:nvSpPr>
        <p:spPr>
          <a:xfrm>
            <a:off x="1776413" y="4919952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79" name="Picture Placeholder 7">
            <a:extLst>
              <a:ext uri="{FF2B5EF4-FFF2-40B4-BE49-F238E27FC236}">
                <a16:creationId xmlns:a16="http://schemas.microsoft.com/office/drawing/2014/main" id="{90598E74-1407-4960-B789-4B63E8384D3C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1776413" y="4378606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80" name="Picture Placeholder 7">
            <a:extLst>
              <a:ext uri="{FF2B5EF4-FFF2-40B4-BE49-F238E27FC236}">
                <a16:creationId xmlns:a16="http://schemas.microsoft.com/office/drawing/2014/main" id="{D8AC3154-0A47-45B1-A3DE-A423A4AE255A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1776413" y="5461298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81" name="Picture Placeholder 7">
            <a:extLst>
              <a:ext uri="{FF2B5EF4-FFF2-40B4-BE49-F238E27FC236}">
                <a16:creationId xmlns:a16="http://schemas.microsoft.com/office/drawing/2014/main" id="{F9118079-A757-4F82-B266-7D955C475538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2903940" y="4919952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B774A3C1-7C3B-4E67-BF1F-BC9A33EB685A}"/>
              </a:ext>
            </a:extLst>
          </p:cNvPr>
          <p:cNvSpPr/>
          <p:nvPr userDrawn="1"/>
        </p:nvSpPr>
        <p:spPr>
          <a:xfrm>
            <a:off x="2899178" y="4032183"/>
            <a:ext cx="2071689" cy="291310"/>
          </a:xfrm>
          <a:prstGeom prst="roundRect">
            <a:avLst>
              <a:gd name="adj" fmla="val 422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83" name="Text Placeholder 11">
            <a:extLst>
              <a:ext uri="{FF2B5EF4-FFF2-40B4-BE49-F238E27FC236}">
                <a16:creationId xmlns:a16="http://schemas.microsoft.com/office/drawing/2014/main" id="{94B67F94-A5C7-4E3D-9740-99D7FFED997A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>
          <a:xfrm>
            <a:off x="2974109" y="3998317"/>
            <a:ext cx="1897971" cy="359042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100">
                <a:solidFill>
                  <a:schemeClr val="accent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4" name="Picture Placeholder 7">
            <a:extLst>
              <a:ext uri="{FF2B5EF4-FFF2-40B4-BE49-F238E27FC236}">
                <a16:creationId xmlns:a16="http://schemas.microsoft.com/office/drawing/2014/main" id="{EA590BC3-C868-40E3-8A0F-499249218C28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2903940" y="4378606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85" name="Picture Placeholder 7">
            <a:extLst>
              <a:ext uri="{FF2B5EF4-FFF2-40B4-BE49-F238E27FC236}">
                <a16:creationId xmlns:a16="http://schemas.microsoft.com/office/drawing/2014/main" id="{A22C98AD-77EF-409B-951C-FE54528BF5A9}"/>
              </a:ext>
            </a:extLst>
          </p:cNvPr>
          <p:cNvSpPr>
            <a:spLocks noGrp="1"/>
          </p:cNvSpPr>
          <p:nvPr>
            <p:ph type="pic" sz="quarter" idx="83" hasCustomPrompt="1"/>
          </p:nvPr>
        </p:nvSpPr>
        <p:spPr>
          <a:xfrm>
            <a:off x="2903940" y="5461298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86" name="Picture Placeholder 7">
            <a:extLst>
              <a:ext uri="{FF2B5EF4-FFF2-40B4-BE49-F238E27FC236}">
                <a16:creationId xmlns:a16="http://schemas.microsoft.com/office/drawing/2014/main" id="{CBA38FD9-2364-4C77-9A85-8243FFFC8899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3956454" y="4919952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87" name="Picture Placeholder 7">
            <a:extLst>
              <a:ext uri="{FF2B5EF4-FFF2-40B4-BE49-F238E27FC236}">
                <a16:creationId xmlns:a16="http://schemas.microsoft.com/office/drawing/2014/main" id="{07DC6D40-3D5E-4309-AEBA-7FA4566827FB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3956454" y="4378606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88" name="Picture Placeholder 7">
            <a:extLst>
              <a:ext uri="{FF2B5EF4-FFF2-40B4-BE49-F238E27FC236}">
                <a16:creationId xmlns:a16="http://schemas.microsoft.com/office/drawing/2014/main" id="{EB802E1D-0569-4B02-A4DF-685561A19BE6}"/>
              </a:ext>
            </a:extLst>
          </p:cNvPr>
          <p:cNvSpPr>
            <a:spLocks noGrp="1"/>
          </p:cNvSpPr>
          <p:nvPr>
            <p:ph type="pic" sz="quarter" idx="86" hasCustomPrompt="1"/>
          </p:nvPr>
        </p:nvSpPr>
        <p:spPr>
          <a:xfrm>
            <a:off x="3956454" y="5461298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89" name="Picture Placeholder 7">
            <a:extLst>
              <a:ext uri="{FF2B5EF4-FFF2-40B4-BE49-F238E27FC236}">
                <a16:creationId xmlns:a16="http://schemas.microsoft.com/office/drawing/2014/main" id="{003AC32E-5753-4081-85D1-963C9821FF16}"/>
              </a:ext>
            </a:extLst>
          </p:cNvPr>
          <p:cNvSpPr>
            <a:spLocks noGrp="1"/>
          </p:cNvSpPr>
          <p:nvPr>
            <p:ph type="pic" sz="quarter" idx="87" hasCustomPrompt="1"/>
          </p:nvPr>
        </p:nvSpPr>
        <p:spPr>
          <a:xfrm>
            <a:off x="5066301" y="4919952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A39AF413-6195-4C2D-9164-76B445CF2189}"/>
              </a:ext>
            </a:extLst>
          </p:cNvPr>
          <p:cNvSpPr/>
          <p:nvPr userDrawn="1"/>
        </p:nvSpPr>
        <p:spPr>
          <a:xfrm>
            <a:off x="5061539" y="4032183"/>
            <a:ext cx="2071689" cy="291310"/>
          </a:xfrm>
          <a:prstGeom prst="roundRect">
            <a:avLst>
              <a:gd name="adj" fmla="val 422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91" name="Text Placeholder 11">
            <a:extLst>
              <a:ext uri="{FF2B5EF4-FFF2-40B4-BE49-F238E27FC236}">
                <a16:creationId xmlns:a16="http://schemas.microsoft.com/office/drawing/2014/main" id="{F4C66518-D368-431F-88C7-3D252354B7C0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>
          <a:xfrm>
            <a:off x="5136470" y="3998317"/>
            <a:ext cx="1897971" cy="359042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100">
                <a:solidFill>
                  <a:schemeClr val="accent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2" name="Picture Placeholder 7">
            <a:extLst>
              <a:ext uri="{FF2B5EF4-FFF2-40B4-BE49-F238E27FC236}">
                <a16:creationId xmlns:a16="http://schemas.microsoft.com/office/drawing/2014/main" id="{A0E36B10-77E9-401F-911C-8A5F2864BF27}"/>
              </a:ext>
            </a:extLst>
          </p:cNvPr>
          <p:cNvSpPr>
            <a:spLocks noGrp="1"/>
          </p:cNvSpPr>
          <p:nvPr>
            <p:ph type="pic" sz="quarter" idx="89" hasCustomPrompt="1"/>
          </p:nvPr>
        </p:nvSpPr>
        <p:spPr>
          <a:xfrm>
            <a:off x="5066301" y="4378606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93" name="Picture Placeholder 7">
            <a:extLst>
              <a:ext uri="{FF2B5EF4-FFF2-40B4-BE49-F238E27FC236}">
                <a16:creationId xmlns:a16="http://schemas.microsoft.com/office/drawing/2014/main" id="{B5D2D2D2-2CD2-4045-81A3-1067EEE4285A}"/>
              </a:ext>
            </a:extLst>
          </p:cNvPr>
          <p:cNvSpPr>
            <a:spLocks noGrp="1"/>
          </p:cNvSpPr>
          <p:nvPr>
            <p:ph type="pic" sz="quarter" idx="90" hasCustomPrompt="1"/>
          </p:nvPr>
        </p:nvSpPr>
        <p:spPr>
          <a:xfrm>
            <a:off x="5066301" y="5461298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94" name="Picture Placeholder 7">
            <a:extLst>
              <a:ext uri="{FF2B5EF4-FFF2-40B4-BE49-F238E27FC236}">
                <a16:creationId xmlns:a16="http://schemas.microsoft.com/office/drawing/2014/main" id="{553C4D50-1B30-4308-B24C-496A030A2451}"/>
              </a:ext>
            </a:extLst>
          </p:cNvPr>
          <p:cNvSpPr>
            <a:spLocks noGrp="1"/>
          </p:cNvSpPr>
          <p:nvPr>
            <p:ph type="pic" sz="quarter" idx="91" hasCustomPrompt="1"/>
          </p:nvPr>
        </p:nvSpPr>
        <p:spPr>
          <a:xfrm>
            <a:off x="6118815" y="4919952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95" name="Picture Placeholder 7">
            <a:extLst>
              <a:ext uri="{FF2B5EF4-FFF2-40B4-BE49-F238E27FC236}">
                <a16:creationId xmlns:a16="http://schemas.microsoft.com/office/drawing/2014/main" id="{DD176728-2F3B-428D-8C09-22A7598AB8E7}"/>
              </a:ext>
            </a:extLst>
          </p:cNvPr>
          <p:cNvSpPr>
            <a:spLocks noGrp="1"/>
          </p:cNvSpPr>
          <p:nvPr>
            <p:ph type="pic" sz="quarter" idx="92" hasCustomPrompt="1"/>
          </p:nvPr>
        </p:nvSpPr>
        <p:spPr>
          <a:xfrm>
            <a:off x="6118815" y="4378606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96" name="Picture Placeholder 7">
            <a:extLst>
              <a:ext uri="{FF2B5EF4-FFF2-40B4-BE49-F238E27FC236}">
                <a16:creationId xmlns:a16="http://schemas.microsoft.com/office/drawing/2014/main" id="{D4930C76-54D9-4AF9-B658-4423CA7145BB}"/>
              </a:ext>
            </a:extLst>
          </p:cNvPr>
          <p:cNvSpPr>
            <a:spLocks noGrp="1"/>
          </p:cNvSpPr>
          <p:nvPr>
            <p:ph type="pic" sz="quarter" idx="93" hasCustomPrompt="1"/>
          </p:nvPr>
        </p:nvSpPr>
        <p:spPr>
          <a:xfrm>
            <a:off x="6118815" y="5461298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97" name="Picture Placeholder 7">
            <a:extLst>
              <a:ext uri="{FF2B5EF4-FFF2-40B4-BE49-F238E27FC236}">
                <a16:creationId xmlns:a16="http://schemas.microsoft.com/office/drawing/2014/main" id="{46F22B97-793E-47A5-B1A9-F5850B9B8067}"/>
              </a:ext>
            </a:extLst>
          </p:cNvPr>
          <p:cNvSpPr>
            <a:spLocks noGrp="1"/>
          </p:cNvSpPr>
          <p:nvPr>
            <p:ph type="pic" sz="quarter" idx="94" hasCustomPrompt="1"/>
          </p:nvPr>
        </p:nvSpPr>
        <p:spPr>
          <a:xfrm>
            <a:off x="7238813" y="4921536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17CFC44F-DA3F-49BC-850D-BE439BFEA07A}"/>
              </a:ext>
            </a:extLst>
          </p:cNvPr>
          <p:cNvSpPr/>
          <p:nvPr userDrawn="1"/>
        </p:nvSpPr>
        <p:spPr>
          <a:xfrm>
            <a:off x="7234051" y="4033767"/>
            <a:ext cx="2071689" cy="291310"/>
          </a:xfrm>
          <a:prstGeom prst="roundRect">
            <a:avLst>
              <a:gd name="adj" fmla="val 422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99" name="Text Placeholder 11">
            <a:extLst>
              <a:ext uri="{FF2B5EF4-FFF2-40B4-BE49-F238E27FC236}">
                <a16:creationId xmlns:a16="http://schemas.microsoft.com/office/drawing/2014/main" id="{BFD1E27F-699C-4807-9092-FFA0DE0C2474}"/>
              </a:ext>
            </a:extLst>
          </p:cNvPr>
          <p:cNvSpPr>
            <a:spLocks noGrp="1"/>
          </p:cNvSpPr>
          <p:nvPr>
            <p:ph type="body" sz="quarter" idx="95"/>
          </p:nvPr>
        </p:nvSpPr>
        <p:spPr>
          <a:xfrm>
            <a:off x="7308982" y="3999901"/>
            <a:ext cx="1897971" cy="359042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100">
                <a:solidFill>
                  <a:schemeClr val="accent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Picture Placeholder 7">
            <a:extLst>
              <a:ext uri="{FF2B5EF4-FFF2-40B4-BE49-F238E27FC236}">
                <a16:creationId xmlns:a16="http://schemas.microsoft.com/office/drawing/2014/main" id="{03C0FEB1-1200-4BEC-BC8A-47B0E1274BFD}"/>
              </a:ext>
            </a:extLst>
          </p:cNvPr>
          <p:cNvSpPr>
            <a:spLocks noGrp="1"/>
          </p:cNvSpPr>
          <p:nvPr>
            <p:ph type="pic" sz="quarter" idx="96" hasCustomPrompt="1"/>
          </p:nvPr>
        </p:nvSpPr>
        <p:spPr>
          <a:xfrm>
            <a:off x="7238813" y="4380190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01" name="Picture Placeholder 7">
            <a:extLst>
              <a:ext uri="{FF2B5EF4-FFF2-40B4-BE49-F238E27FC236}">
                <a16:creationId xmlns:a16="http://schemas.microsoft.com/office/drawing/2014/main" id="{3DB65C3E-EB57-4AF1-BD3A-BD129B16E1BC}"/>
              </a:ext>
            </a:extLst>
          </p:cNvPr>
          <p:cNvSpPr>
            <a:spLocks noGrp="1"/>
          </p:cNvSpPr>
          <p:nvPr>
            <p:ph type="pic" sz="quarter" idx="97" hasCustomPrompt="1"/>
          </p:nvPr>
        </p:nvSpPr>
        <p:spPr>
          <a:xfrm>
            <a:off x="7238813" y="5462882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02" name="Picture Placeholder 7">
            <a:extLst>
              <a:ext uri="{FF2B5EF4-FFF2-40B4-BE49-F238E27FC236}">
                <a16:creationId xmlns:a16="http://schemas.microsoft.com/office/drawing/2014/main" id="{CA545355-4A0A-419C-ADAD-E3B7A4FE438F}"/>
              </a:ext>
            </a:extLst>
          </p:cNvPr>
          <p:cNvSpPr>
            <a:spLocks noGrp="1"/>
          </p:cNvSpPr>
          <p:nvPr>
            <p:ph type="pic" sz="quarter" idx="98" hasCustomPrompt="1"/>
          </p:nvPr>
        </p:nvSpPr>
        <p:spPr>
          <a:xfrm>
            <a:off x="8291327" y="4921536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03" name="Picture Placeholder 7">
            <a:extLst>
              <a:ext uri="{FF2B5EF4-FFF2-40B4-BE49-F238E27FC236}">
                <a16:creationId xmlns:a16="http://schemas.microsoft.com/office/drawing/2014/main" id="{827F04AC-B79A-4E80-A822-25C7AE5A7332}"/>
              </a:ext>
            </a:extLst>
          </p:cNvPr>
          <p:cNvSpPr>
            <a:spLocks noGrp="1"/>
          </p:cNvSpPr>
          <p:nvPr>
            <p:ph type="pic" sz="quarter" idx="99" hasCustomPrompt="1"/>
          </p:nvPr>
        </p:nvSpPr>
        <p:spPr>
          <a:xfrm>
            <a:off x="8291327" y="4380190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04" name="Picture Placeholder 7">
            <a:extLst>
              <a:ext uri="{FF2B5EF4-FFF2-40B4-BE49-F238E27FC236}">
                <a16:creationId xmlns:a16="http://schemas.microsoft.com/office/drawing/2014/main" id="{8678D5E7-B498-4020-ABC2-574A83DBB03E}"/>
              </a:ext>
            </a:extLst>
          </p:cNvPr>
          <p:cNvSpPr>
            <a:spLocks noGrp="1"/>
          </p:cNvSpPr>
          <p:nvPr>
            <p:ph type="pic" sz="quarter" idx="100" hasCustomPrompt="1"/>
          </p:nvPr>
        </p:nvSpPr>
        <p:spPr>
          <a:xfrm>
            <a:off x="8291327" y="5462882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05" name="Picture Placeholder 7">
            <a:extLst>
              <a:ext uri="{FF2B5EF4-FFF2-40B4-BE49-F238E27FC236}">
                <a16:creationId xmlns:a16="http://schemas.microsoft.com/office/drawing/2014/main" id="{43547CD0-A0EA-4BB0-B362-0C6B9365E0DE}"/>
              </a:ext>
            </a:extLst>
          </p:cNvPr>
          <p:cNvSpPr>
            <a:spLocks noGrp="1"/>
          </p:cNvSpPr>
          <p:nvPr>
            <p:ph type="pic" sz="quarter" idx="101" hasCustomPrompt="1"/>
          </p:nvPr>
        </p:nvSpPr>
        <p:spPr>
          <a:xfrm>
            <a:off x="9401174" y="4919952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C2E6E7A4-D877-4B54-BC50-42B068C46DCA}"/>
              </a:ext>
            </a:extLst>
          </p:cNvPr>
          <p:cNvSpPr/>
          <p:nvPr userDrawn="1"/>
        </p:nvSpPr>
        <p:spPr>
          <a:xfrm>
            <a:off x="9396412" y="4032183"/>
            <a:ext cx="2071689" cy="291310"/>
          </a:xfrm>
          <a:prstGeom prst="roundRect">
            <a:avLst>
              <a:gd name="adj" fmla="val 422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107" name="Text Placeholder 11">
            <a:extLst>
              <a:ext uri="{FF2B5EF4-FFF2-40B4-BE49-F238E27FC236}">
                <a16:creationId xmlns:a16="http://schemas.microsoft.com/office/drawing/2014/main" id="{B1FFE3FE-6B86-40A6-8630-714937142105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>
          <a:xfrm>
            <a:off x="9471343" y="3998317"/>
            <a:ext cx="1897971" cy="359042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100">
                <a:solidFill>
                  <a:schemeClr val="accent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Picture Placeholder 7">
            <a:extLst>
              <a:ext uri="{FF2B5EF4-FFF2-40B4-BE49-F238E27FC236}">
                <a16:creationId xmlns:a16="http://schemas.microsoft.com/office/drawing/2014/main" id="{BDDD59F1-2126-4DC9-8D73-936159E12537}"/>
              </a:ext>
            </a:extLst>
          </p:cNvPr>
          <p:cNvSpPr>
            <a:spLocks noGrp="1"/>
          </p:cNvSpPr>
          <p:nvPr>
            <p:ph type="pic" sz="quarter" idx="103" hasCustomPrompt="1"/>
          </p:nvPr>
        </p:nvSpPr>
        <p:spPr>
          <a:xfrm>
            <a:off x="9401174" y="4378606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09" name="Picture Placeholder 7">
            <a:extLst>
              <a:ext uri="{FF2B5EF4-FFF2-40B4-BE49-F238E27FC236}">
                <a16:creationId xmlns:a16="http://schemas.microsoft.com/office/drawing/2014/main" id="{27CC1628-4743-4022-8954-5B13216BECB0}"/>
              </a:ext>
            </a:extLst>
          </p:cNvPr>
          <p:cNvSpPr>
            <a:spLocks noGrp="1"/>
          </p:cNvSpPr>
          <p:nvPr>
            <p:ph type="pic" sz="quarter" idx="104" hasCustomPrompt="1"/>
          </p:nvPr>
        </p:nvSpPr>
        <p:spPr>
          <a:xfrm>
            <a:off x="9401174" y="5461298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10" name="Picture Placeholder 7">
            <a:extLst>
              <a:ext uri="{FF2B5EF4-FFF2-40B4-BE49-F238E27FC236}">
                <a16:creationId xmlns:a16="http://schemas.microsoft.com/office/drawing/2014/main" id="{7A0F3FFB-AC83-40D0-9A1D-E1BDB5D0E7E5}"/>
              </a:ext>
            </a:extLst>
          </p:cNvPr>
          <p:cNvSpPr>
            <a:spLocks noGrp="1"/>
          </p:cNvSpPr>
          <p:nvPr>
            <p:ph type="pic" sz="quarter" idx="105" hasCustomPrompt="1"/>
          </p:nvPr>
        </p:nvSpPr>
        <p:spPr>
          <a:xfrm>
            <a:off x="10453688" y="4919952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11" name="Picture Placeholder 7">
            <a:extLst>
              <a:ext uri="{FF2B5EF4-FFF2-40B4-BE49-F238E27FC236}">
                <a16:creationId xmlns:a16="http://schemas.microsoft.com/office/drawing/2014/main" id="{78B3902C-453C-4F03-A9C9-4B9713D02E42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453688" y="4378606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12" name="Picture Placeholder 7">
            <a:extLst>
              <a:ext uri="{FF2B5EF4-FFF2-40B4-BE49-F238E27FC236}">
                <a16:creationId xmlns:a16="http://schemas.microsoft.com/office/drawing/2014/main" id="{D322A23A-BA9A-4753-9890-F48048C05580}"/>
              </a:ext>
            </a:extLst>
          </p:cNvPr>
          <p:cNvSpPr>
            <a:spLocks noGrp="1"/>
          </p:cNvSpPr>
          <p:nvPr>
            <p:ph type="pic" sz="quarter" idx="107" hasCustomPrompt="1"/>
          </p:nvPr>
        </p:nvSpPr>
        <p:spPr>
          <a:xfrm>
            <a:off x="10453688" y="5461298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624999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Industry Verticals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D9DD-3352-40AC-9E68-DE965A15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BA025-7C27-4396-9399-509245594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BE742-4E65-4477-9CAA-20EC46E2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DEE7C-9533-4B99-BD73-958D3AEC7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8B5B-3FD1-43B0-9C50-E33EBAC66E22}" type="slidenum">
              <a:rPr lang="en-GB" smtClean="0"/>
              <a:t>‹#›</a:t>
            </a:fld>
            <a:endParaRPr lang="en-GB"/>
          </a:p>
        </p:txBody>
      </p:sp>
      <p:sp>
        <p:nvSpPr>
          <p:cNvPr id="113" name="Picture Placeholder 7">
            <a:extLst>
              <a:ext uri="{FF2B5EF4-FFF2-40B4-BE49-F238E27FC236}">
                <a16:creationId xmlns:a16="http://schemas.microsoft.com/office/drawing/2014/main" id="{FDB87512-2057-4D66-A4D0-5657C16F6BDD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723899" y="2822765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16" name="Picture Placeholder 7">
            <a:extLst>
              <a:ext uri="{FF2B5EF4-FFF2-40B4-BE49-F238E27FC236}">
                <a16:creationId xmlns:a16="http://schemas.microsoft.com/office/drawing/2014/main" id="{03540F90-6DE1-4287-8DEB-472C6CD8C1BE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723899" y="2281419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17" name="Picture Placeholder 7">
            <a:extLst>
              <a:ext uri="{FF2B5EF4-FFF2-40B4-BE49-F238E27FC236}">
                <a16:creationId xmlns:a16="http://schemas.microsoft.com/office/drawing/2014/main" id="{6EC1587E-CA6D-415E-9A7F-8B105BFD21A3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723899" y="3364111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18" name="Picture Placeholder 7">
            <a:extLst>
              <a:ext uri="{FF2B5EF4-FFF2-40B4-BE49-F238E27FC236}">
                <a16:creationId xmlns:a16="http://schemas.microsoft.com/office/drawing/2014/main" id="{6635DA59-0638-4D9F-BAA2-18E2420460E8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1776413" y="2822765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19" name="Picture Placeholder 7">
            <a:extLst>
              <a:ext uri="{FF2B5EF4-FFF2-40B4-BE49-F238E27FC236}">
                <a16:creationId xmlns:a16="http://schemas.microsoft.com/office/drawing/2014/main" id="{4BACA9C0-1BEA-45B6-B97B-1B2726A99932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1776413" y="2281419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20" name="Picture Placeholder 7">
            <a:extLst>
              <a:ext uri="{FF2B5EF4-FFF2-40B4-BE49-F238E27FC236}">
                <a16:creationId xmlns:a16="http://schemas.microsoft.com/office/drawing/2014/main" id="{B4BAF616-C850-41D6-8C43-7FD1D5B8CD91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1776413" y="3364111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21" name="Picture Placeholder 7">
            <a:extLst>
              <a:ext uri="{FF2B5EF4-FFF2-40B4-BE49-F238E27FC236}">
                <a16:creationId xmlns:a16="http://schemas.microsoft.com/office/drawing/2014/main" id="{88F0158E-CBCA-4869-8486-9322C4DFDCF8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2903940" y="2822765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24" name="Picture Placeholder 7">
            <a:extLst>
              <a:ext uri="{FF2B5EF4-FFF2-40B4-BE49-F238E27FC236}">
                <a16:creationId xmlns:a16="http://schemas.microsoft.com/office/drawing/2014/main" id="{252411A6-1F8F-4371-9D6C-8302B4D892D1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2903940" y="2281419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25" name="Picture Placeholder 7">
            <a:extLst>
              <a:ext uri="{FF2B5EF4-FFF2-40B4-BE49-F238E27FC236}">
                <a16:creationId xmlns:a16="http://schemas.microsoft.com/office/drawing/2014/main" id="{F884E687-D636-4950-A4FA-FABD9B420B67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2903940" y="3364111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26" name="Picture Placeholder 7">
            <a:extLst>
              <a:ext uri="{FF2B5EF4-FFF2-40B4-BE49-F238E27FC236}">
                <a16:creationId xmlns:a16="http://schemas.microsoft.com/office/drawing/2014/main" id="{25211E91-37CE-44C4-944F-DA668B8911A3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3956454" y="2822765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27" name="Picture Placeholder 7">
            <a:extLst>
              <a:ext uri="{FF2B5EF4-FFF2-40B4-BE49-F238E27FC236}">
                <a16:creationId xmlns:a16="http://schemas.microsoft.com/office/drawing/2014/main" id="{A6CE1754-E53F-4CBC-BABF-1FC2FF30CA57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3956454" y="2281419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28" name="Picture Placeholder 7">
            <a:extLst>
              <a:ext uri="{FF2B5EF4-FFF2-40B4-BE49-F238E27FC236}">
                <a16:creationId xmlns:a16="http://schemas.microsoft.com/office/drawing/2014/main" id="{DE5DAB2B-1496-456A-B7F6-CBF098873F21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3956454" y="3364111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29" name="Picture Placeholder 7">
            <a:extLst>
              <a:ext uri="{FF2B5EF4-FFF2-40B4-BE49-F238E27FC236}">
                <a16:creationId xmlns:a16="http://schemas.microsoft.com/office/drawing/2014/main" id="{B6FF5CDC-E645-4EC1-B3F6-2FF486CD71A1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5066301" y="2822765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32" name="Picture Placeholder 7">
            <a:extLst>
              <a:ext uri="{FF2B5EF4-FFF2-40B4-BE49-F238E27FC236}">
                <a16:creationId xmlns:a16="http://schemas.microsoft.com/office/drawing/2014/main" id="{B7989AAD-A6CD-4481-8EEF-71215CF0D97A}"/>
              </a:ext>
            </a:extLst>
          </p:cNvPr>
          <p:cNvSpPr>
            <a:spLocks noGrp="1"/>
          </p:cNvSpPr>
          <p:nvPr>
            <p:ph type="pic" sz="quarter" idx="54" hasCustomPrompt="1"/>
          </p:nvPr>
        </p:nvSpPr>
        <p:spPr>
          <a:xfrm>
            <a:off x="5066301" y="2281419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33" name="Picture Placeholder 7">
            <a:extLst>
              <a:ext uri="{FF2B5EF4-FFF2-40B4-BE49-F238E27FC236}">
                <a16:creationId xmlns:a16="http://schemas.microsoft.com/office/drawing/2014/main" id="{997B3FB8-53DA-49C2-80AF-CE8D35DB1AD0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5066301" y="3364111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34" name="Picture Placeholder 7">
            <a:extLst>
              <a:ext uri="{FF2B5EF4-FFF2-40B4-BE49-F238E27FC236}">
                <a16:creationId xmlns:a16="http://schemas.microsoft.com/office/drawing/2014/main" id="{E13A9400-CEDB-47F0-B6C8-5E981BC08E32}"/>
              </a:ext>
            </a:extLst>
          </p:cNvPr>
          <p:cNvSpPr>
            <a:spLocks noGrp="1"/>
          </p:cNvSpPr>
          <p:nvPr>
            <p:ph type="pic" sz="quarter" idx="56" hasCustomPrompt="1"/>
          </p:nvPr>
        </p:nvSpPr>
        <p:spPr>
          <a:xfrm>
            <a:off x="6118815" y="2822765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35" name="Picture Placeholder 7">
            <a:extLst>
              <a:ext uri="{FF2B5EF4-FFF2-40B4-BE49-F238E27FC236}">
                <a16:creationId xmlns:a16="http://schemas.microsoft.com/office/drawing/2014/main" id="{AE74F63B-A0F3-403B-B4A0-3094C3A67A86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6118815" y="2281419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36" name="Picture Placeholder 7">
            <a:extLst>
              <a:ext uri="{FF2B5EF4-FFF2-40B4-BE49-F238E27FC236}">
                <a16:creationId xmlns:a16="http://schemas.microsoft.com/office/drawing/2014/main" id="{639E1C11-9958-4DFD-AF31-8085628F0F4B}"/>
              </a:ext>
            </a:extLst>
          </p:cNvPr>
          <p:cNvSpPr>
            <a:spLocks noGrp="1"/>
          </p:cNvSpPr>
          <p:nvPr>
            <p:ph type="pic" sz="quarter" idx="58" hasCustomPrompt="1"/>
          </p:nvPr>
        </p:nvSpPr>
        <p:spPr>
          <a:xfrm>
            <a:off x="6118815" y="3364111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37" name="Picture Placeholder 7">
            <a:extLst>
              <a:ext uri="{FF2B5EF4-FFF2-40B4-BE49-F238E27FC236}">
                <a16:creationId xmlns:a16="http://schemas.microsoft.com/office/drawing/2014/main" id="{DE6F33CD-DD81-45B7-86D1-FF7968011C3B}"/>
              </a:ext>
            </a:extLst>
          </p:cNvPr>
          <p:cNvSpPr>
            <a:spLocks noGrp="1"/>
          </p:cNvSpPr>
          <p:nvPr>
            <p:ph type="pic" sz="quarter" idx="59" hasCustomPrompt="1"/>
          </p:nvPr>
        </p:nvSpPr>
        <p:spPr>
          <a:xfrm>
            <a:off x="7238813" y="2824349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40" name="Picture Placeholder 7">
            <a:extLst>
              <a:ext uri="{FF2B5EF4-FFF2-40B4-BE49-F238E27FC236}">
                <a16:creationId xmlns:a16="http://schemas.microsoft.com/office/drawing/2014/main" id="{F9804574-5F59-4BE4-91B8-A5A300957B3D}"/>
              </a:ext>
            </a:extLst>
          </p:cNvPr>
          <p:cNvSpPr>
            <a:spLocks noGrp="1"/>
          </p:cNvSpPr>
          <p:nvPr>
            <p:ph type="pic" sz="quarter" idx="61" hasCustomPrompt="1"/>
          </p:nvPr>
        </p:nvSpPr>
        <p:spPr>
          <a:xfrm>
            <a:off x="7238813" y="2283003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41" name="Picture Placeholder 7">
            <a:extLst>
              <a:ext uri="{FF2B5EF4-FFF2-40B4-BE49-F238E27FC236}">
                <a16:creationId xmlns:a16="http://schemas.microsoft.com/office/drawing/2014/main" id="{988EED60-0B81-4E92-8F99-D3FDB0980FD4}"/>
              </a:ext>
            </a:extLst>
          </p:cNvPr>
          <p:cNvSpPr>
            <a:spLocks noGrp="1"/>
          </p:cNvSpPr>
          <p:nvPr>
            <p:ph type="pic" sz="quarter" idx="62" hasCustomPrompt="1"/>
          </p:nvPr>
        </p:nvSpPr>
        <p:spPr>
          <a:xfrm>
            <a:off x="7238813" y="3365695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42" name="Picture Placeholder 7">
            <a:extLst>
              <a:ext uri="{FF2B5EF4-FFF2-40B4-BE49-F238E27FC236}">
                <a16:creationId xmlns:a16="http://schemas.microsoft.com/office/drawing/2014/main" id="{06863FED-B8A7-4807-9E20-BE46BD624018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8291327" y="2824349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43" name="Picture Placeholder 7">
            <a:extLst>
              <a:ext uri="{FF2B5EF4-FFF2-40B4-BE49-F238E27FC236}">
                <a16:creationId xmlns:a16="http://schemas.microsoft.com/office/drawing/2014/main" id="{A3F3C1EA-87BB-4511-A20B-7334F0753108}"/>
              </a:ext>
            </a:extLst>
          </p:cNvPr>
          <p:cNvSpPr>
            <a:spLocks noGrp="1"/>
          </p:cNvSpPr>
          <p:nvPr>
            <p:ph type="pic" sz="quarter" idx="64" hasCustomPrompt="1"/>
          </p:nvPr>
        </p:nvSpPr>
        <p:spPr>
          <a:xfrm>
            <a:off x="8291327" y="2283003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44" name="Picture Placeholder 7">
            <a:extLst>
              <a:ext uri="{FF2B5EF4-FFF2-40B4-BE49-F238E27FC236}">
                <a16:creationId xmlns:a16="http://schemas.microsoft.com/office/drawing/2014/main" id="{61516834-6F94-4D6D-A34D-C4BD5BFB8D02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8291327" y="3365695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45" name="Picture Placeholder 7">
            <a:extLst>
              <a:ext uri="{FF2B5EF4-FFF2-40B4-BE49-F238E27FC236}">
                <a16:creationId xmlns:a16="http://schemas.microsoft.com/office/drawing/2014/main" id="{F46EDEFC-AEB6-4067-AD58-071506154268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9401174" y="2822765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48" name="Picture Placeholder 7">
            <a:extLst>
              <a:ext uri="{FF2B5EF4-FFF2-40B4-BE49-F238E27FC236}">
                <a16:creationId xmlns:a16="http://schemas.microsoft.com/office/drawing/2014/main" id="{2EA4EA45-5CC8-484A-8327-2458C61CDAA0}"/>
              </a:ext>
            </a:extLst>
          </p:cNvPr>
          <p:cNvSpPr>
            <a:spLocks noGrp="1"/>
          </p:cNvSpPr>
          <p:nvPr>
            <p:ph type="pic" sz="quarter" idx="68" hasCustomPrompt="1"/>
          </p:nvPr>
        </p:nvSpPr>
        <p:spPr>
          <a:xfrm>
            <a:off x="9401174" y="2281419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49" name="Picture Placeholder 7">
            <a:extLst>
              <a:ext uri="{FF2B5EF4-FFF2-40B4-BE49-F238E27FC236}">
                <a16:creationId xmlns:a16="http://schemas.microsoft.com/office/drawing/2014/main" id="{DB2EA5AA-3F4D-4D4C-9667-8C6A0B14F88C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9401174" y="3364111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50" name="Picture Placeholder 7">
            <a:extLst>
              <a:ext uri="{FF2B5EF4-FFF2-40B4-BE49-F238E27FC236}">
                <a16:creationId xmlns:a16="http://schemas.microsoft.com/office/drawing/2014/main" id="{E870A326-4889-488E-9AD6-DA2B3AC906FC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10453688" y="2822765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51" name="Picture Placeholder 7">
            <a:extLst>
              <a:ext uri="{FF2B5EF4-FFF2-40B4-BE49-F238E27FC236}">
                <a16:creationId xmlns:a16="http://schemas.microsoft.com/office/drawing/2014/main" id="{10BA71A1-6170-4063-9FA9-CE73DEA4CD15}"/>
              </a:ext>
            </a:extLst>
          </p:cNvPr>
          <p:cNvSpPr>
            <a:spLocks noGrp="1"/>
          </p:cNvSpPr>
          <p:nvPr>
            <p:ph type="pic" sz="quarter" idx="71" hasCustomPrompt="1"/>
          </p:nvPr>
        </p:nvSpPr>
        <p:spPr>
          <a:xfrm>
            <a:off x="10453688" y="2281419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52" name="Picture Placeholder 7">
            <a:extLst>
              <a:ext uri="{FF2B5EF4-FFF2-40B4-BE49-F238E27FC236}">
                <a16:creationId xmlns:a16="http://schemas.microsoft.com/office/drawing/2014/main" id="{29F090CB-6841-4BE8-99D4-2863E38D8C90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10453688" y="3364111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53" name="Picture Placeholder 7">
            <a:extLst>
              <a:ext uri="{FF2B5EF4-FFF2-40B4-BE49-F238E27FC236}">
                <a16:creationId xmlns:a16="http://schemas.microsoft.com/office/drawing/2014/main" id="{67374118-D3FF-49AD-92D2-90036CCC4C03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>
            <a:off x="723899" y="4919952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56" name="Picture Placeholder 7">
            <a:extLst>
              <a:ext uri="{FF2B5EF4-FFF2-40B4-BE49-F238E27FC236}">
                <a16:creationId xmlns:a16="http://schemas.microsoft.com/office/drawing/2014/main" id="{A574407E-16BD-44FA-A4B7-1F4466517296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723899" y="4378606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57" name="Picture Placeholder 7">
            <a:extLst>
              <a:ext uri="{FF2B5EF4-FFF2-40B4-BE49-F238E27FC236}">
                <a16:creationId xmlns:a16="http://schemas.microsoft.com/office/drawing/2014/main" id="{384EBFE2-2AB8-46E7-AC37-4832F4791D00}"/>
              </a:ext>
            </a:extLst>
          </p:cNvPr>
          <p:cNvSpPr>
            <a:spLocks noGrp="1"/>
          </p:cNvSpPr>
          <p:nvPr>
            <p:ph type="pic" sz="quarter" idx="76" hasCustomPrompt="1"/>
          </p:nvPr>
        </p:nvSpPr>
        <p:spPr>
          <a:xfrm>
            <a:off x="723899" y="5461298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58" name="Picture Placeholder 7">
            <a:extLst>
              <a:ext uri="{FF2B5EF4-FFF2-40B4-BE49-F238E27FC236}">
                <a16:creationId xmlns:a16="http://schemas.microsoft.com/office/drawing/2014/main" id="{E17EC2DC-2DEE-4BDD-9F9D-677E6CA5EF9C}"/>
              </a:ext>
            </a:extLst>
          </p:cNvPr>
          <p:cNvSpPr>
            <a:spLocks noGrp="1"/>
          </p:cNvSpPr>
          <p:nvPr>
            <p:ph type="pic" sz="quarter" idx="77" hasCustomPrompt="1"/>
          </p:nvPr>
        </p:nvSpPr>
        <p:spPr>
          <a:xfrm>
            <a:off x="1776413" y="4919952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59" name="Picture Placeholder 7">
            <a:extLst>
              <a:ext uri="{FF2B5EF4-FFF2-40B4-BE49-F238E27FC236}">
                <a16:creationId xmlns:a16="http://schemas.microsoft.com/office/drawing/2014/main" id="{67E0EEAB-8C82-4303-9DDB-A2C732CDC532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1776413" y="4378606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60" name="Picture Placeholder 7">
            <a:extLst>
              <a:ext uri="{FF2B5EF4-FFF2-40B4-BE49-F238E27FC236}">
                <a16:creationId xmlns:a16="http://schemas.microsoft.com/office/drawing/2014/main" id="{1F5D2354-0C9E-4E6F-A707-85462A837444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1776413" y="5461298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61" name="Picture Placeholder 7">
            <a:extLst>
              <a:ext uri="{FF2B5EF4-FFF2-40B4-BE49-F238E27FC236}">
                <a16:creationId xmlns:a16="http://schemas.microsoft.com/office/drawing/2014/main" id="{E875C409-345F-419B-902F-68F9E78547A2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2903940" y="4919952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64" name="Picture Placeholder 7">
            <a:extLst>
              <a:ext uri="{FF2B5EF4-FFF2-40B4-BE49-F238E27FC236}">
                <a16:creationId xmlns:a16="http://schemas.microsoft.com/office/drawing/2014/main" id="{2A0FB968-C9D6-4C8A-87B7-F393D33F3549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2903940" y="4378606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65" name="Picture Placeholder 7">
            <a:extLst>
              <a:ext uri="{FF2B5EF4-FFF2-40B4-BE49-F238E27FC236}">
                <a16:creationId xmlns:a16="http://schemas.microsoft.com/office/drawing/2014/main" id="{6EAB9DD2-EB43-46AA-9BD0-CE0CB6971A84}"/>
              </a:ext>
            </a:extLst>
          </p:cNvPr>
          <p:cNvSpPr>
            <a:spLocks noGrp="1"/>
          </p:cNvSpPr>
          <p:nvPr>
            <p:ph type="pic" sz="quarter" idx="83" hasCustomPrompt="1"/>
          </p:nvPr>
        </p:nvSpPr>
        <p:spPr>
          <a:xfrm>
            <a:off x="2903940" y="5461298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66" name="Picture Placeholder 7">
            <a:extLst>
              <a:ext uri="{FF2B5EF4-FFF2-40B4-BE49-F238E27FC236}">
                <a16:creationId xmlns:a16="http://schemas.microsoft.com/office/drawing/2014/main" id="{A5BC17D7-1130-4E3F-94FF-DF16C6B772D3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3956454" y="4919952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67" name="Picture Placeholder 7">
            <a:extLst>
              <a:ext uri="{FF2B5EF4-FFF2-40B4-BE49-F238E27FC236}">
                <a16:creationId xmlns:a16="http://schemas.microsoft.com/office/drawing/2014/main" id="{E501811E-4A2D-43B6-BC13-3D13453D1F07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3956454" y="4378606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68" name="Picture Placeholder 7">
            <a:extLst>
              <a:ext uri="{FF2B5EF4-FFF2-40B4-BE49-F238E27FC236}">
                <a16:creationId xmlns:a16="http://schemas.microsoft.com/office/drawing/2014/main" id="{EE7C5F7B-3CEF-4AE7-8614-9F516E2447D0}"/>
              </a:ext>
            </a:extLst>
          </p:cNvPr>
          <p:cNvSpPr>
            <a:spLocks noGrp="1"/>
          </p:cNvSpPr>
          <p:nvPr>
            <p:ph type="pic" sz="quarter" idx="86" hasCustomPrompt="1"/>
          </p:nvPr>
        </p:nvSpPr>
        <p:spPr>
          <a:xfrm>
            <a:off x="3956454" y="5461298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69" name="Picture Placeholder 7">
            <a:extLst>
              <a:ext uri="{FF2B5EF4-FFF2-40B4-BE49-F238E27FC236}">
                <a16:creationId xmlns:a16="http://schemas.microsoft.com/office/drawing/2014/main" id="{AC5BCE60-B5EC-4334-A130-C4A89D74483D}"/>
              </a:ext>
            </a:extLst>
          </p:cNvPr>
          <p:cNvSpPr>
            <a:spLocks noGrp="1"/>
          </p:cNvSpPr>
          <p:nvPr>
            <p:ph type="pic" sz="quarter" idx="87" hasCustomPrompt="1"/>
          </p:nvPr>
        </p:nvSpPr>
        <p:spPr>
          <a:xfrm>
            <a:off x="5066301" y="4919952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72" name="Picture Placeholder 7">
            <a:extLst>
              <a:ext uri="{FF2B5EF4-FFF2-40B4-BE49-F238E27FC236}">
                <a16:creationId xmlns:a16="http://schemas.microsoft.com/office/drawing/2014/main" id="{CC89D675-FBD0-4250-81E5-97BAF9E84D1C}"/>
              </a:ext>
            </a:extLst>
          </p:cNvPr>
          <p:cNvSpPr>
            <a:spLocks noGrp="1"/>
          </p:cNvSpPr>
          <p:nvPr>
            <p:ph type="pic" sz="quarter" idx="89" hasCustomPrompt="1"/>
          </p:nvPr>
        </p:nvSpPr>
        <p:spPr>
          <a:xfrm>
            <a:off x="5066301" y="4378606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73" name="Picture Placeholder 7">
            <a:extLst>
              <a:ext uri="{FF2B5EF4-FFF2-40B4-BE49-F238E27FC236}">
                <a16:creationId xmlns:a16="http://schemas.microsoft.com/office/drawing/2014/main" id="{BE2166D8-BE90-45FC-9BE4-907C265847A7}"/>
              </a:ext>
            </a:extLst>
          </p:cNvPr>
          <p:cNvSpPr>
            <a:spLocks noGrp="1"/>
          </p:cNvSpPr>
          <p:nvPr>
            <p:ph type="pic" sz="quarter" idx="90" hasCustomPrompt="1"/>
          </p:nvPr>
        </p:nvSpPr>
        <p:spPr>
          <a:xfrm>
            <a:off x="5066301" y="5461298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74" name="Picture Placeholder 7">
            <a:extLst>
              <a:ext uri="{FF2B5EF4-FFF2-40B4-BE49-F238E27FC236}">
                <a16:creationId xmlns:a16="http://schemas.microsoft.com/office/drawing/2014/main" id="{411B16AD-5900-4E29-A090-D241D2E382FC}"/>
              </a:ext>
            </a:extLst>
          </p:cNvPr>
          <p:cNvSpPr>
            <a:spLocks noGrp="1"/>
          </p:cNvSpPr>
          <p:nvPr>
            <p:ph type="pic" sz="quarter" idx="91" hasCustomPrompt="1"/>
          </p:nvPr>
        </p:nvSpPr>
        <p:spPr>
          <a:xfrm>
            <a:off x="6118815" y="4919952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75" name="Picture Placeholder 7">
            <a:extLst>
              <a:ext uri="{FF2B5EF4-FFF2-40B4-BE49-F238E27FC236}">
                <a16:creationId xmlns:a16="http://schemas.microsoft.com/office/drawing/2014/main" id="{EFF00C51-93AA-4CAC-AEBA-2B34BEE78803}"/>
              </a:ext>
            </a:extLst>
          </p:cNvPr>
          <p:cNvSpPr>
            <a:spLocks noGrp="1"/>
          </p:cNvSpPr>
          <p:nvPr>
            <p:ph type="pic" sz="quarter" idx="92" hasCustomPrompt="1"/>
          </p:nvPr>
        </p:nvSpPr>
        <p:spPr>
          <a:xfrm>
            <a:off x="6118815" y="4378606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76" name="Picture Placeholder 7">
            <a:extLst>
              <a:ext uri="{FF2B5EF4-FFF2-40B4-BE49-F238E27FC236}">
                <a16:creationId xmlns:a16="http://schemas.microsoft.com/office/drawing/2014/main" id="{2F628D3B-D39F-4DDC-A9B3-28ED38BC68B8}"/>
              </a:ext>
            </a:extLst>
          </p:cNvPr>
          <p:cNvSpPr>
            <a:spLocks noGrp="1"/>
          </p:cNvSpPr>
          <p:nvPr>
            <p:ph type="pic" sz="quarter" idx="93" hasCustomPrompt="1"/>
          </p:nvPr>
        </p:nvSpPr>
        <p:spPr>
          <a:xfrm>
            <a:off x="6118815" y="5461298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77" name="Picture Placeholder 7">
            <a:extLst>
              <a:ext uri="{FF2B5EF4-FFF2-40B4-BE49-F238E27FC236}">
                <a16:creationId xmlns:a16="http://schemas.microsoft.com/office/drawing/2014/main" id="{4B1B291B-AA81-412F-96B6-174168A54E1A}"/>
              </a:ext>
            </a:extLst>
          </p:cNvPr>
          <p:cNvSpPr>
            <a:spLocks noGrp="1"/>
          </p:cNvSpPr>
          <p:nvPr>
            <p:ph type="pic" sz="quarter" idx="94" hasCustomPrompt="1"/>
          </p:nvPr>
        </p:nvSpPr>
        <p:spPr>
          <a:xfrm>
            <a:off x="7238813" y="4921536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80" name="Picture Placeholder 7">
            <a:extLst>
              <a:ext uri="{FF2B5EF4-FFF2-40B4-BE49-F238E27FC236}">
                <a16:creationId xmlns:a16="http://schemas.microsoft.com/office/drawing/2014/main" id="{B065A9B3-6B30-41EA-A4E6-B0B6176E1013}"/>
              </a:ext>
            </a:extLst>
          </p:cNvPr>
          <p:cNvSpPr>
            <a:spLocks noGrp="1"/>
          </p:cNvSpPr>
          <p:nvPr>
            <p:ph type="pic" sz="quarter" idx="96" hasCustomPrompt="1"/>
          </p:nvPr>
        </p:nvSpPr>
        <p:spPr>
          <a:xfrm>
            <a:off x="7238813" y="4380190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81" name="Picture Placeholder 7">
            <a:extLst>
              <a:ext uri="{FF2B5EF4-FFF2-40B4-BE49-F238E27FC236}">
                <a16:creationId xmlns:a16="http://schemas.microsoft.com/office/drawing/2014/main" id="{F15A7FBD-AE6D-46E2-93F6-2DCD41BC81B1}"/>
              </a:ext>
            </a:extLst>
          </p:cNvPr>
          <p:cNvSpPr>
            <a:spLocks noGrp="1"/>
          </p:cNvSpPr>
          <p:nvPr>
            <p:ph type="pic" sz="quarter" idx="97" hasCustomPrompt="1"/>
          </p:nvPr>
        </p:nvSpPr>
        <p:spPr>
          <a:xfrm>
            <a:off x="7238813" y="5462882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82" name="Picture Placeholder 7">
            <a:extLst>
              <a:ext uri="{FF2B5EF4-FFF2-40B4-BE49-F238E27FC236}">
                <a16:creationId xmlns:a16="http://schemas.microsoft.com/office/drawing/2014/main" id="{3763B37E-0122-440D-A257-0530D00747E9}"/>
              </a:ext>
            </a:extLst>
          </p:cNvPr>
          <p:cNvSpPr>
            <a:spLocks noGrp="1"/>
          </p:cNvSpPr>
          <p:nvPr>
            <p:ph type="pic" sz="quarter" idx="98" hasCustomPrompt="1"/>
          </p:nvPr>
        </p:nvSpPr>
        <p:spPr>
          <a:xfrm>
            <a:off x="8291327" y="4921536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83" name="Picture Placeholder 7">
            <a:extLst>
              <a:ext uri="{FF2B5EF4-FFF2-40B4-BE49-F238E27FC236}">
                <a16:creationId xmlns:a16="http://schemas.microsoft.com/office/drawing/2014/main" id="{9F6CC703-3DA0-49EA-900D-4C2217EA14F6}"/>
              </a:ext>
            </a:extLst>
          </p:cNvPr>
          <p:cNvSpPr>
            <a:spLocks noGrp="1"/>
          </p:cNvSpPr>
          <p:nvPr>
            <p:ph type="pic" sz="quarter" idx="99" hasCustomPrompt="1"/>
          </p:nvPr>
        </p:nvSpPr>
        <p:spPr>
          <a:xfrm>
            <a:off x="8291327" y="4380190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84" name="Picture Placeholder 7">
            <a:extLst>
              <a:ext uri="{FF2B5EF4-FFF2-40B4-BE49-F238E27FC236}">
                <a16:creationId xmlns:a16="http://schemas.microsoft.com/office/drawing/2014/main" id="{065A87FF-C4D5-42E4-A64A-B2F285CA7DCC}"/>
              </a:ext>
            </a:extLst>
          </p:cNvPr>
          <p:cNvSpPr>
            <a:spLocks noGrp="1"/>
          </p:cNvSpPr>
          <p:nvPr>
            <p:ph type="pic" sz="quarter" idx="100" hasCustomPrompt="1"/>
          </p:nvPr>
        </p:nvSpPr>
        <p:spPr>
          <a:xfrm>
            <a:off x="8291327" y="5462882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85" name="Picture Placeholder 7">
            <a:extLst>
              <a:ext uri="{FF2B5EF4-FFF2-40B4-BE49-F238E27FC236}">
                <a16:creationId xmlns:a16="http://schemas.microsoft.com/office/drawing/2014/main" id="{B294E5C0-3F30-4EB7-8EE2-84C090756918}"/>
              </a:ext>
            </a:extLst>
          </p:cNvPr>
          <p:cNvSpPr>
            <a:spLocks noGrp="1"/>
          </p:cNvSpPr>
          <p:nvPr>
            <p:ph type="pic" sz="quarter" idx="101" hasCustomPrompt="1"/>
          </p:nvPr>
        </p:nvSpPr>
        <p:spPr>
          <a:xfrm>
            <a:off x="9401174" y="4919952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88" name="Picture Placeholder 7">
            <a:extLst>
              <a:ext uri="{FF2B5EF4-FFF2-40B4-BE49-F238E27FC236}">
                <a16:creationId xmlns:a16="http://schemas.microsoft.com/office/drawing/2014/main" id="{CFF55A76-6485-4A8C-87EC-E13ACE22ADA2}"/>
              </a:ext>
            </a:extLst>
          </p:cNvPr>
          <p:cNvSpPr>
            <a:spLocks noGrp="1"/>
          </p:cNvSpPr>
          <p:nvPr>
            <p:ph type="pic" sz="quarter" idx="103" hasCustomPrompt="1"/>
          </p:nvPr>
        </p:nvSpPr>
        <p:spPr>
          <a:xfrm>
            <a:off x="9401174" y="4378606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89" name="Picture Placeholder 7">
            <a:extLst>
              <a:ext uri="{FF2B5EF4-FFF2-40B4-BE49-F238E27FC236}">
                <a16:creationId xmlns:a16="http://schemas.microsoft.com/office/drawing/2014/main" id="{C1D94771-0D06-45CC-89FB-E84B3B624F56}"/>
              </a:ext>
            </a:extLst>
          </p:cNvPr>
          <p:cNvSpPr>
            <a:spLocks noGrp="1"/>
          </p:cNvSpPr>
          <p:nvPr>
            <p:ph type="pic" sz="quarter" idx="104" hasCustomPrompt="1"/>
          </p:nvPr>
        </p:nvSpPr>
        <p:spPr>
          <a:xfrm>
            <a:off x="9401174" y="5461298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90" name="Picture Placeholder 7">
            <a:extLst>
              <a:ext uri="{FF2B5EF4-FFF2-40B4-BE49-F238E27FC236}">
                <a16:creationId xmlns:a16="http://schemas.microsoft.com/office/drawing/2014/main" id="{1733FAFE-2A1F-4366-91B1-8A95B0D3ACD2}"/>
              </a:ext>
            </a:extLst>
          </p:cNvPr>
          <p:cNvSpPr>
            <a:spLocks noGrp="1"/>
          </p:cNvSpPr>
          <p:nvPr>
            <p:ph type="pic" sz="quarter" idx="105" hasCustomPrompt="1"/>
          </p:nvPr>
        </p:nvSpPr>
        <p:spPr>
          <a:xfrm>
            <a:off x="10453688" y="4919952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91" name="Picture Placeholder 7">
            <a:extLst>
              <a:ext uri="{FF2B5EF4-FFF2-40B4-BE49-F238E27FC236}">
                <a16:creationId xmlns:a16="http://schemas.microsoft.com/office/drawing/2014/main" id="{E451F3D0-0FD4-4B31-99FF-5E3B2B5B887F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453688" y="4378606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  <p:sp>
        <p:nvSpPr>
          <p:cNvPr id="192" name="Picture Placeholder 7">
            <a:extLst>
              <a:ext uri="{FF2B5EF4-FFF2-40B4-BE49-F238E27FC236}">
                <a16:creationId xmlns:a16="http://schemas.microsoft.com/office/drawing/2014/main" id="{2C453394-4784-4512-8B2C-E4009AFCB6DD}"/>
              </a:ext>
            </a:extLst>
          </p:cNvPr>
          <p:cNvSpPr>
            <a:spLocks noGrp="1"/>
          </p:cNvSpPr>
          <p:nvPr>
            <p:ph type="pic" sz="quarter" idx="107" hasCustomPrompt="1"/>
          </p:nvPr>
        </p:nvSpPr>
        <p:spPr>
          <a:xfrm>
            <a:off x="10453688" y="5461298"/>
            <a:ext cx="1014413" cy="51911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41455507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2C56E-0CEB-49C0-B24F-E719FC8C0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36C3A4-18C6-46F6-92F0-D1444D0F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09/04/2019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142733-DC7B-48BD-8A70-ABA2DCABE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49F615-2DEA-4CE1-9105-CCD23108F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8B5B-3FD1-43B0-9C50-E33EBAC66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60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0651" y="1412880"/>
            <a:ext cx="50800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3851" y="1412880"/>
            <a:ext cx="50800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996524-4EE6-440D-AA07-17040541396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4398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Indi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2C56E-0CEB-49C0-B24F-E719FC8C0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36C3A4-18C6-46F6-92F0-D1444D0F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09/04/2019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142733-DC7B-48BD-8A70-ABA2DCABE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49F615-2DEA-4CE1-9105-CCD23108F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018B5B-3FD1-43B0-9C50-E33EBAC66E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9162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2C56E-0CEB-49C0-B24F-E719FC8C0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36C3A4-18C6-46F6-92F0-D1444D0F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09/04/2019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142733-DC7B-48BD-8A70-ABA2DCABE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49F615-2DEA-4CE1-9105-CCD23108F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8B5B-3FD1-43B0-9C50-E33EBAC66E2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BC85205-6EFE-4059-9AEF-C6D621F717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3900" y="1894523"/>
            <a:ext cx="5280025" cy="307777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19280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02F734-D8D0-441B-B87A-814BF09BE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09/04/2019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C98E1F-7534-4075-9A8E-4D94AB1BF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F8879-2FCA-49A9-A567-34D7DD07A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8B5B-3FD1-43B0-9C50-E33EBAC66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3018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Indi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02F734-D8D0-441B-B87A-814BF09BE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09/04/2019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C98E1F-7534-4075-9A8E-4D94AB1BF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F8879-2FCA-49A9-A567-34D7DD07A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018B5B-3FD1-43B0-9C50-E33EBAC66E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7044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 Indi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02F734-D8D0-441B-B87A-814BF09BE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09/04/2019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C98E1F-7534-4075-9A8E-4D94AB1BF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F8879-2FCA-49A9-A567-34D7DD07A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D018B5B-3FD1-43B0-9C50-E33EBAC66E2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82392A-899A-46B0-ADA7-717FE2D5A9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796" y="87792"/>
            <a:ext cx="1407367" cy="25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2160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Indi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7CACCD25-3E07-4E76-90FC-EC507933207B}"/>
              </a:ext>
            </a:extLst>
          </p:cNvPr>
          <p:cNvSpPr/>
          <p:nvPr userDrawn="1"/>
        </p:nvSpPr>
        <p:spPr>
          <a:xfrm>
            <a:off x="3589020" y="1935163"/>
            <a:ext cx="259080" cy="259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F39A6B9-4F20-4833-A8A1-33B127F2B496}"/>
              </a:ext>
            </a:extLst>
          </p:cNvPr>
          <p:cNvSpPr/>
          <p:nvPr userDrawn="1"/>
        </p:nvSpPr>
        <p:spPr>
          <a:xfrm>
            <a:off x="3923983" y="1935163"/>
            <a:ext cx="259080" cy="259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25BD777-5F1D-4D48-87F1-1E98386277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51338" y="1869124"/>
            <a:ext cx="7108825" cy="2160905"/>
          </a:xfrm>
          <a:ln>
            <a:noFill/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bg1"/>
                </a:solidFill>
                <a:latin typeface="Aleo-Light" panose="020F0302020204030203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D06FA6D7-655A-48B0-93FF-E7B4E5CC7D43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039360" y="6373546"/>
            <a:ext cx="2281556" cy="2190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09/04/2019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4CEE3E0-AA06-4986-B27E-5DD015E7443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723900" y="6373546"/>
            <a:ext cx="4114800" cy="2190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000CB68B-2BBB-465A-9C84-1016360475D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732837" y="6373546"/>
            <a:ext cx="2727326" cy="2190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018B5B-3FD1-43B0-9C50-E33EBAC66E2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FC152DE-1949-42EB-937D-C2E7D23FFE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796" y="87754"/>
            <a:ext cx="1407367" cy="25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5856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Citru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7CACCD25-3E07-4E76-90FC-EC507933207B}"/>
              </a:ext>
            </a:extLst>
          </p:cNvPr>
          <p:cNvSpPr/>
          <p:nvPr userDrawn="1"/>
        </p:nvSpPr>
        <p:spPr>
          <a:xfrm>
            <a:off x="3589020" y="1935163"/>
            <a:ext cx="259080" cy="2590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F39A6B9-4F20-4833-A8A1-33B127F2B496}"/>
              </a:ext>
            </a:extLst>
          </p:cNvPr>
          <p:cNvSpPr/>
          <p:nvPr userDrawn="1"/>
        </p:nvSpPr>
        <p:spPr>
          <a:xfrm>
            <a:off x="3923983" y="1935163"/>
            <a:ext cx="259080" cy="2590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25BD777-5F1D-4D48-87F1-1E98386277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51338" y="1862351"/>
            <a:ext cx="7108825" cy="2160905"/>
          </a:xfrm>
          <a:ln>
            <a:noFill/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accent1"/>
                </a:solidFill>
                <a:latin typeface="Aleo-Light" panose="020F0302020204030203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C44C83F2-C57E-49E0-A127-6D6F8A73BC2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039360" y="6373546"/>
            <a:ext cx="2281556" cy="219075"/>
          </a:xfrm>
        </p:spPr>
        <p:txBody>
          <a:bodyPr/>
          <a:lstStyle/>
          <a:p>
            <a:r>
              <a:rPr lang="en-GB"/>
              <a:t>09/04/2019</a:t>
            </a: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91E4C2EB-BD7B-4C92-AB0D-6B00141015E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723900" y="6373546"/>
            <a:ext cx="4114800" cy="219075"/>
          </a:xfrm>
        </p:spPr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F38AC1AE-3F5E-4BAC-A8EF-2DCB32313B3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732837" y="6373546"/>
            <a:ext cx="2727326" cy="219075"/>
          </a:xfrm>
        </p:spPr>
        <p:txBody>
          <a:bodyPr/>
          <a:lstStyle/>
          <a:p>
            <a:fld id="{CD018B5B-3FD1-43B0-9C50-E33EBAC66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746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Quote Indi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7CACCD25-3E07-4E76-90FC-EC507933207B}"/>
              </a:ext>
            </a:extLst>
          </p:cNvPr>
          <p:cNvSpPr/>
          <p:nvPr userDrawn="1"/>
        </p:nvSpPr>
        <p:spPr>
          <a:xfrm>
            <a:off x="3589020" y="1935163"/>
            <a:ext cx="259080" cy="259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F39A6B9-4F20-4833-A8A1-33B127F2B496}"/>
              </a:ext>
            </a:extLst>
          </p:cNvPr>
          <p:cNvSpPr/>
          <p:nvPr userDrawn="1"/>
        </p:nvSpPr>
        <p:spPr>
          <a:xfrm>
            <a:off x="3923983" y="1935163"/>
            <a:ext cx="259080" cy="259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25BD777-5F1D-4D48-87F1-1E98386277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51338" y="1869124"/>
            <a:ext cx="7108825" cy="2160905"/>
          </a:xfrm>
          <a:ln>
            <a:noFill/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accent1"/>
                </a:solidFill>
                <a:latin typeface="Aleo-Light" panose="020F0302020204030203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D06FA6D7-655A-48B0-93FF-E7B4E5CC7D43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039360" y="6373546"/>
            <a:ext cx="2281556" cy="219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09/04/2019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4CEE3E0-AA06-4986-B27E-5DD015E7443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723900" y="6373546"/>
            <a:ext cx="4114800" cy="219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000CB68B-2BBB-465A-9C84-1016360475D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732837" y="6373546"/>
            <a:ext cx="2727326" cy="219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D018B5B-3FD1-43B0-9C50-E33EBAC66E2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B32A47-0BD9-40B1-A3DC-F326C795CDA1}"/>
              </a:ext>
            </a:extLst>
          </p:cNvPr>
          <p:cNvSpPr/>
          <p:nvPr userDrawn="1"/>
        </p:nvSpPr>
        <p:spPr>
          <a:xfrm>
            <a:off x="0" y="0"/>
            <a:ext cx="12192000" cy="427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2754319-C618-481D-A38C-D0B5A3C521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796" y="87754"/>
            <a:ext cx="1407367" cy="25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9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094EA2-308B-4889-BA0B-73C6F04C4CB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31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EAC92F-9D91-4E5F-8361-58B90067C7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12C573-878B-447D-BE25-8488B52F1F6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86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16EA93-B73D-4969-92D4-0A6C8B2F43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32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550CDB-083D-4840-8FA6-05549B7B4ED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5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image" Target="../media/image3.png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90651" y="1412880"/>
            <a:ext cx="103632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524630"/>
            <a:ext cx="38608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3399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4116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407585" y="188913"/>
            <a:ext cx="891328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11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72335" y="6500818"/>
            <a:ext cx="6731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003399"/>
                </a:solidFill>
                <a:latin typeface="+mn-lt"/>
              </a:defRPr>
            </a:lvl1pPr>
          </a:lstStyle>
          <a:p>
            <a:fld id="{2F16EA93-B73D-4969-92D4-0A6C8B2F43D7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3738" y="0"/>
            <a:ext cx="1365622" cy="1445026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3975" y="2852738"/>
            <a:ext cx="78105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MSIPCMContentMarking" descr="{&quot;HashCode&quot;:1561593418,&quot;Placement&quot;:&quot;Footer&quot;}">
            <a:extLst>
              <a:ext uri="{FF2B5EF4-FFF2-40B4-BE49-F238E27FC236}">
                <a16:creationId xmlns:a16="http://schemas.microsoft.com/office/drawing/2014/main" id="{F30E034F-4C8C-454E-B289-70726F7A71D9}"/>
              </a:ext>
            </a:extLst>
          </p:cNvPr>
          <p:cNvSpPr txBox="1"/>
          <p:nvPr userDrawn="1"/>
        </p:nvSpPr>
        <p:spPr>
          <a:xfrm>
            <a:off x="0" y="661804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181814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Stone Sans ITC TT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Stone Sans ITC TT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Stone Sans ITC TT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Stone Sans ITC TT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Stone Sans ITC TT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Stone Sans ITC TT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Stone Sans ITC TT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Stone Sans ITC TT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331F22E-4D0B-43FE-A471-7BC87D635360}"/>
              </a:ext>
            </a:extLst>
          </p:cNvPr>
          <p:cNvSpPr/>
          <p:nvPr userDrawn="1"/>
        </p:nvSpPr>
        <p:spPr>
          <a:xfrm>
            <a:off x="0" y="0"/>
            <a:ext cx="12192000" cy="427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CFB181-8350-4020-BA93-F545A8142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27484"/>
            <a:ext cx="10736263" cy="96678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EBCFD-3D69-44FE-BA9C-BCDEA0EDA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3900" y="1848697"/>
            <a:ext cx="10736263" cy="428699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F9687-F7D1-4816-8FBD-E090CB897D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9360" y="6373546"/>
            <a:ext cx="2281556" cy="21907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GB"/>
              <a:t>09/04/2019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B4039-8DCD-4B49-8AA5-767600B96C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3900" y="6373546"/>
            <a:ext cx="4114800" cy="21907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FE9F8-BF5F-4CA5-A6C2-1E0E8C766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2837" y="6373546"/>
            <a:ext cx="2727326" cy="21907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CD018B5B-3FD1-43B0-9C50-E33EBAC66E2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F850556-77DA-4012-A2C9-8ACE91242A48}"/>
              </a:ext>
            </a:extLst>
          </p:cNvPr>
          <p:cNvPicPr>
            <a:picLocks noChangeAspect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796" y="87754"/>
            <a:ext cx="1407367" cy="25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83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  <p:sldLayoutId id="2147483731" r:id="rId22"/>
    <p:sldLayoutId id="2147483732" r:id="rId23"/>
    <p:sldLayoutId id="2147483733" r:id="rId24"/>
    <p:sldLayoutId id="2147483734" r:id="rId25"/>
    <p:sldLayoutId id="2147483735" r:id="rId26"/>
    <p:sldLayoutId id="2147483736" r:id="rId27"/>
    <p:sldLayoutId id="2147483737" r:id="rId28"/>
    <p:sldLayoutId id="2147483738" r:id="rId29"/>
    <p:sldLayoutId id="2147483739" r:id="rId30"/>
    <p:sldLayoutId id="2147483740" r:id="rId31"/>
    <p:sldLayoutId id="2147483741" r:id="rId32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35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2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35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25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35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25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35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25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35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25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51">
          <p15:clr>
            <a:srgbClr val="F26B43"/>
          </p15:clr>
        </p15:guide>
        <p15:guide id="2" pos="1488">
          <p15:clr>
            <a:srgbClr val="F26B43"/>
          </p15:clr>
        </p15:guide>
        <p15:guide id="3" pos="1598">
          <p15:clr>
            <a:srgbClr val="F26B43"/>
          </p15:clr>
        </p15:guide>
        <p15:guide id="4" pos="2635">
          <p15:clr>
            <a:srgbClr val="F26B43"/>
          </p15:clr>
        </p15:guide>
        <p15:guide id="5" pos="2741">
          <p15:clr>
            <a:srgbClr val="F26B43"/>
          </p15:clr>
        </p15:guide>
        <p15:guide id="6" pos="3782">
          <p15:clr>
            <a:srgbClr val="F26B43"/>
          </p15:clr>
        </p15:guide>
        <p15:guide id="7" pos="3893">
          <p15:clr>
            <a:srgbClr val="F26B43"/>
          </p15:clr>
        </p15:guide>
        <p15:guide id="8" pos="4930">
          <p15:clr>
            <a:srgbClr val="F26B43"/>
          </p15:clr>
        </p15:guide>
        <p15:guide id="9" pos="5040">
          <p15:clr>
            <a:srgbClr val="F26B43"/>
          </p15:clr>
        </p15:guide>
        <p15:guide id="10" pos="6082">
          <p15:clr>
            <a:srgbClr val="F26B43"/>
          </p15:clr>
        </p15:guide>
        <p15:guide id="11" pos="6192">
          <p15:clr>
            <a:srgbClr val="F26B43"/>
          </p15:clr>
        </p15:guide>
        <p15:guide id="12" pos="7219">
          <p15:clr>
            <a:srgbClr val="F26B43"/>
          </p15:clr>
        </p15:guide>
        <p15:guide id="13" orient="horz" pos="2513">
          <p15:clr>
            <a:srgbClr val="F26B43"/>
          </p15:clr>
        </p15:guide>
        <p15:guide id="14" orient="horz" pos="456">
          <p15:clr>
            <a:srgbClr val="F26B43"/>
          </p15:clr>
        </p15:guide>
        <p15:guide id="15" orient="horz" pos="1219">
          <p15:clr>
            <a:srgbClr val="F26B43"/>
          </p15:clr>
        </p15:guide>
        <p15:guide id="17" orient="horz" pos="269">
          <p15:clr>
            <a:srgbClr val="F26B43"/>
          </p15:clr>
        </p15:guide>
        <p15:guide id="18" orient="horz" pos="38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102C7D8-8500-47F9-BD41-16F6935B2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900" y="2772041"/>
            <a:ext cx="4942839" cy="1476811"/>
          </a:xfrm>
        </p:spPr>
        <p:txBody>
          <a:bodyPr>
            <a:normAutofit fontScale="90000"/>
          </a:bodyPr>
          <a:lstStyle/>
          <a:p>
            <a:r>
              <a:rPr lang="en-GB" dirty="0"/>
              <a:t>#</a:t>
            </a:r>
            <a:r>
              <a:rPr lang="en-GB" dirty="0" err="1"/>
              <a:t>booksmattertoo</a:t>
            </a:r>
            <a:br>
              <a:rPr lang="en-GB" dirty="0"/>
            </a:br>
            <a:br>
              <a:rPr lang="en-GB" dirty="0"/>
            </a:br>
            <a:r>
              <a:rPr lang="en-GB" i="1" dirty="0"/>
              <a:t>Sarah Stacey</a:t>
            </a:r>
            <a:br>
              <a:rPr lang="en-GB" i="1" dirty="0"/>
            </a:br>
            <a:r>
              <a:rPr lang="en-GB" i="1" dirty="0"/>
              <a:t>Publisher for Innovation, Data and Discoverability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3684E40-B2E7-44E1-BEA0-92D94BEBB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880" y="4595078"/>
            <a:ext cx="4450080" cy="1655762"/>
          </a:xfrm>
        </p:spPr>
        <p:txBody>
          <a:bodyPr/>
          <a:lstStyle/>
          <a:p>
            <a:r>
              <a:rPr lang="en-GB" dirty="0"/>
              <a:t>9</a:t>
            </a:r>
            <a:r>
              <a:rPr lang="en-GB" baseline="30000" dirty="0"/>
              <a:t>th</a:t>
            </a:r>
            <a:r>
              <a:rPr lang="en-GB" dirty="0"/>
              <a:t> March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2DCA9C-A1C6-4711-9363-C51D2E33C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2E9BA8-7934-424F-9709-FAD898416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018B5B-3FD1-43B0-9C50-E33EBAC66E22}" type="slidenum">
              <a:rPr kumimoji="0" lang="en-GB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2057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56A0-0353-4449-995D-71924EB2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Marginalisation through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333B-7796-4B0E-9AF4-A3E5E5BA0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419221"/>
            <a:ext cx="10363200" cy="4968875"/>
          </a:xfrm>
        </p:spPr>
        <p:txBody>
          <a:bodyPr/>
          <a:lstStyle/>
          <a:p>
            <a:r>
              <a:rPr lang="en-GB" dirty="0"/>
              <a:t>Books added to citation databases only relatively recently</a:t>
            </a:r>
          </a:p>
          <a:p>
            <a:r>
              <a:rPr lang="en-GB" dirty="0"/>
              <a:t>Databases small scale compared to journal equivalents</a:t>
            </a:r>
          </a:p>
          <a:p>
            <a:pPr lvl="1"/>
            <a:r>
              <a:rPr lang="en-GB" dirty="0"/>
              <a:t>Only small window of book-book citations captured</a:t>
            </a:r>
          </a:p>
          <a:p>
            <a:pPr lvl="1"/>
            <a:r>
              <a:rPr lang="en-GB" dirty="0"/>
              <a:t>Taxonomy designed for STEM</a:t>
            </a:r>
          </a:p>
          <a:p>
            <a:pPr lvl="1"/>
            <a:r>
              <a:rPr lang="en-GB" dirty="0"/>
              <a:t>Book and chapter data not reconciled</a:t>
            </a:r>
          </a:p>
          <a:p>
            <a:r>
              <a:rPr lang="en-GB" dirty="0"/>
              <a:t>Usage data very fragmented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FB054-0419-4A5B-AE75-BFAB67430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EA4217-1DB1-4E92-AF7F-D6C6BA93EF4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420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56A0-0353-4449-995D-71924EB2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Does it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333B-7796-4B0E-9AF4-A3E5E5BA0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Authors:</a:t>
            </a:r>
          </a:p>
          <a:p>
            <a:r>
              <a:rPr lang="en-GB" sz="2400" dirty="0"/>
              <a:t>Need to “prove” impact for career progression and grant purposes</a:t>
            </a:r>
          </a:p>
          <a:p>
            <a:r>
              <a:rPr lang="en-GB" sz="2400" dirty="0"/>
              <a:t>Personally want feedback on how their work is being used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dirty="0"/>
              <a:t>Publishers:</a:t>
            </a:r>
          </a:p>
          <a:p>
            <a:r>
              <a:rPr lang="en-GB" sz="2400" dirty="0"/>
              <a:t>Supporting our authors</a:t>
            </a:r>
          </a:p>
          <a:p>
            <a:r>
              <a:rPr lang="en-GB" sz="2400" dirty="0"/>
              <a:t>Understanding of the market</a:t>
            </a:r>
          </a:p>
          <a:p>
            <a:r>
              <a:rPr lang="en-GB" sz="2400" dirty="0"/>
              <a:t>Drive sales</a:t>
            </a:r>
          </a:p>
          <a:p>
            <a:r>
              <a:rPr lang="en-GB" sz="2400" dirty="0"/>
              <a:t>Engagement with institutional libraries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FB054-0419-4A5B-AE75-BFAB67430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EA4217-1DB1-4E92-AF7F-D6C6BA93EF4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75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56A0-0353-4449-995D-71924EB2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Should we measure impact?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333B-7796-4B0E-9AF4-A3E5E5BA0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Philosophical discussion about whether we should measure impact at all</a:t>
            </a:r>
          </a:p>
          <a:p>
            <a:pPr lvl="1"/>
            <a:r>
              <a:rPr lang="en-GB" i="1" dirty="0"/>
              <a:t>“Each book is a unicorn”</a:t>
            </a:r>
          </a:p>
          <a:p>
            <a:r>
              <a:rPr lang="en-GB" dirty="0"/>
              <a:t>Practically it is a necessity for career advancement and grant applications</a:t>
            </a:r>
          </a:p>
          <a:p>
            <a:r>
              <a:rPr lang="en-GB" dirty="0"/>
              <a:t>Part of developing a successful business strategy</a:t>
            </a:r>
          </a:p>
          <a:p>
            <a:r>
              <a:rPr lang="en-GB" dirty="0"/>
              <a:t>What questions are we trying to answer?</a:t>
            </a:r>
          </a:p>
          <a:p>
            <a:endParaRPr lang="en-GB" dirty="0"/>
          </a:p>
          <a:p>
            <a:pPr lvl="1"/>
            <a:r>
              <a:rPr lang="en-GB" dirty="0"/>
              <a:t>Rethink what we mean by impact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FB054-0419-4A5B-AE75-BFAB67430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EA4217-1DB1-4E92-AF7F-D6C6BA93EF4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528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56A0-0353-4449-995D-71924EB2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Books make an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333B-7796-4B0E-9AF4-A3E5E5BA0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Academic impact </a:t>
            </a:r>
          </a:p>
          <a:p>
            <a:pPr lvl="1"/>
            <a:r>
              <a:rPr lang="en-GB" dirty="0"/>
              <a:t>is the work read, respected and referred to by other academics? Is it novel? Sound?</a:t>
            </a:r>
          </a:p>
          <a:p>
            <a:pPr lvl="0"/>
            <a:r>
              <a:rPr lang="en-GB" dirty="0"/>
              <a:t>Societal impact </a:t>
            </a:r>
          </a:p>
          <a:p>
            <a:pPr lvl="1"/>
            <a:r>
              <a:rPr lang="en-GB" dirty="0"/>
              <a:t>is there an impact on politics, tech, economy, ethics, questioning of the status quo</a:t>
            </a:r>
          </a:p>
          <a:p>
            <a:pPr lvl="0"/>
            <a:r>
              <a:rPr lang="en-GB" dirty="0"/>
              <a:t>Cultural impact </a:t>
            </a:r>
          </a:p>
          <a:p>
            <a:pPr lvl="1"/>
            <a:r>
              <a:rPr lang="en-GB" dirty="0"/>
              <a:t>cultural discourse and reflection, satisfying personal and societal emotional needs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FB054-0419-4A5B-AE75-BFAB67430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EA4217-1DB1-4E92-AF7F-D6C6BA93EF4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06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56A0-0353-4449-995D-71924EB2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Measuring impact for AHSS compared to STEM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01C86D5-B4D3-4B5C-AF17-18CFAC680A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493968"/>
              </p:ext>
            </p:extLst>
          </p:nvPr>
        </p:nvGraphicFramePr>
        <p:xfrm>
          <a:off x="536028" y="1139195"/>
          <a:ext cx="11493061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7172">
                  <a:extLst>
                    <a:ext uri="{9D8B030D-6E8A-4147-A177-3AD203B41FA5}">
                      <a16:colId xmlns:a16="http://schemas.microsoft.com/office/drawing/2014/main" val="3831404150"/>
                    </a:ext>
                  </a:extLst>
                </a:gridCol>
                <a:gridCol w="1986455">
                  <a:extLst>
                    <a:ext uri="{9D8B030D-6E8A-4147-A177-3AD203B41FA5}">
                      <a16:colId xmlns:a16="http://schemas.microsoft.com/office/drawing/2014/main" val="3862842300"/>
                    </a:ext>
                  </a:extLst>
                </a:gridCol>
                <a:gridCol w="3247697">
                  <a:extLst>
                    <a:ext uri="{9D8B030D-6E8A-4147-A177-3AD203B41FA5}">
                      <a16:colId xmlns:a16="http://schemas.microsoft.com/office/drawing/2014/main" val="2223354538"/>
                    </a:ext>
                  </a:extLst>
                </a:gridCol>
                <a:gridCol w="4051737">
                  <a:extLst>
                    <a:ext uri="{9D8B030D-6E8A-4147-A177-3AD203B41FA5}">
                      <a16:colId xmlns:a16="http://schemas.microsoft.com/office/drawing/2014/main" val="31859916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Form of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STEM/journal articles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AHSS/books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965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Citations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Academic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Primary impact 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Important but limited data and questions on quality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420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Usage</a:t>
                      </a:r>
                    </a:p>
                    <a:p>
                      <a:r>
                        <a:rPr lang="en-GB" b="1" dirty="0"/>
                        <a:t> – Downloads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="1" dirty="0"/>
                        <a:t>Library 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Academic/cultural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Good publisher usage data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Usage data fragmented amongst 3</a:t>
                      </a:r>
                      <a:r>
                        <a:rPr lang="en-GB" baseline="30000" dirty="0"/>
                        <a:t>rd</a:t>
                      </a:r>
                      <a:r>
                        <a:rPr lang="en-GB" dirty="0"/>
                        <a:t> party distributors.</a:t>
                      </a:r>
                    </a:p>
                    <a:p>
                      <a:r>
                        <a:rPr lang="en-GB" dirty="0"/>
                        <a:t>Little shared data about the usage at library level.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945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Sales 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Academic/social</a:t>
                      </a:r>
                    </a:p>
                    <a:p>
                      <a:r>
                        <a:rPr lang="en-GB" dirty="0"/>
                        <a:t>Traditional metric for books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Of less interest where there is good usage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Still useful but needs usage to add context. Commercial issues with sharing.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436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Library holdings; </a:t>
                      </a:r>
                      <a:r>
                        <a:rPr lang="en-GB" b="1" i="1" dirty="0" err="1"/>
                        <a:t>libcitations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Academic/social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Not really explored from journals </a:t>
                      </a:r>
                      <a:r>
                        <a:rPr lang="en-GB" dirty="0" err="1"/>
                        <a:t>PoV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Possible tool. Limited to participating libraries.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804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Book reviews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Cultural and academic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Capture. Source? Sentiment analysis? Some Citation correlation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508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/>
                        <a:t>Altmetrics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Cultural and societal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Only captures work with Soc. media presence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Broader impact. Policy and patents.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611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Publisher prestige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Used by some funders/govts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Used by some funders/govts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74996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FB054-0419-4A5B-AE75-BFAB67430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EA4217-1DB1-4E92-AF7F-D6C6BA93EF4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41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56A0-0353-4449-995D-71924EB2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3-D Impact measurement?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333B-7796-4B0E-9AF4-A3E5E5BA0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Needs to cover a few points:</a:t>
            </a:r>
          </a:p>
          <a:p>
            <a:pPr lvl="2"/>
            <a:r>
              <a:rPr lang="en-GB" sz="2800" dirty="0"/>
              <a:t>Cultural, social and academic input</a:t>
            </a:r>
          </a:p>
          <a:p>
            <a:pPr lvl="2"/>
            <a:r>
              <a:rPr lang="en-GB" sz="2800" dirty="0"/>
              <a:t>Subject context</a:t>
            </a:r>
          </a:p>
          <a:p>
            <a:pPr lvl="2"/>
            <a:r>
              <a:rPr lang="en-GB" sz="2800" dirty="0"/>
              <a:t>Country/language context?</a:t>
            </a:r>
          </a:p>
          <a:p>
            <a:pPr lvl="2"/>
            <a:r>
              <a:rPr lang="en-GB" sz="2800" dirty="0"/>
              <a:t>Timescale?</a:t>
            </a:r>
          </a:p>
          <a:p>
            <a:pPr lvl="2"/>
            <a:r>
              <a:rPr lang="en-GB" sz="2800" dirty="0"/>
              <a:t>Easy to understand</a:t>
            </a:r>
          </a:p>
          <a:p>
            <a:pPr lvl="2"/>
            <a:endParaRPr lang="en-GB" sz="2800" dirty="0"/>
          </a:p>
          <a:p>
            <a:pPr marL="914400" lvl="2" indent="0">
              <a:buNone/>
            </a:pPr>
            <a:r>
              <a:rPr lang="en-GB" sz="2800" dirty="0"/>
              <a:t>Simple! </a:t>
            </a:r>
          </a:p>
          <a:p>
            <a:pPr lvl="2"/>
            <a:endParaRPr lang="en-GB" sz="28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FB054-0419-4A5B-AE75-BFAB67430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EA4217-1DB1-4E92-AF7F-D6C6BA93EF4E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CDAA195-824C-4254-A986-2DBB773024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019767"/>
              </p:ext>
            </p:extLst>
          </p:nvPr>
        </p:nvGraphicFramePr>
        <p:xfrm>
          <a:off x="8192004" y="2981319"/>
          <a:ext cx="2357121" cy="2463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707">
                  <a:extLst>
                    <a:ext uri="{9D8B030D-6E8A-4147-A177-3AD203B41FA5}">
                      <a16:colId xmlns:a16="http://schemas.microsoft.com/office/drawing/2014/main" val="3120751010"/>
                    </a:ext>
                  </a:extLst>
                </a:gridCol>
                <a:gridCol w="785707">
                  <a:extLst>
                    <a:ext uri="{9D8B030D-6E8A-4147-A177-3AD203B41FA5}">
                      <a16:colId xmlns:a16="http://schemas.microsoft.com/office/drawing/2014/main" val="1510623236"/>
                    </a:ext>
                  </a:extLst>
                </a:gridCol>
                <a:gridCol w="785707">
                  <a:extLst>
                    <a:ext uri="{9D8B030D-6E8A-4147-A177-3AD203B41FA5}">
                      <a16:colId xmlns:a16="http://schemas.microsoft.com/office/drawing/2014/main" val="3077187957"/>
                    </a:ext>
                  </a:extLst>
                </a:gridCol>
              </a:tblGrid>
              <a:tr h="82126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199124"/>
                  </a:ext>
                </a:extLst>
              </a:tr>
              <a:tr h="82126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150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906419"/>
                  </a:ext>
                </a:extLst>
              </a:tr>
              <a:tr h="82126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03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62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56A0-0353-4449-995D-71924EB2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Winds of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333B-7796-4B0E-9AF4-A3E5E5BA0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I mentioned previously both UKRI and the Chinese government have indicated changing attitudes to what counts towards research impact</a:t>
            </a:r>
          </a:p>
          <a:p>
            <a:r>
              <a:rPr lang="en-GB" dirty="0"/>
              <a:t>Advances in technology and amount and type of data that can be captured</a:t>
            </a:r>
          </a:p>
          <a:p>
            <a:r>
              <a:rPr lang="en-GB" dirty="0"/>
              <a:t>Cross-industry working groups working on shared principles and standards e.g. for metadata</a:t>
            </a:r>
          </a:p>
          <a:p>
            <a:r>
              <a:rPr lang="en-GB" dirty="0"/>
              <a:t>General agreement that the IF is insufficient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FB054-0419-4A5B-AE75-BFAB67430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EA4217-1DB1-4E92-AF7F-D6C6BA93EF4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90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56A0-0353-4449-995D-71924EB2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333B-7796-4B0E-9AF4-A3E5E5BA0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Data not currently fit for purpose</a:t>
            </a:r>
          </a:p>
          <a:p>
            <a:pPr lvl="1"/>
            <a:r>
              <a:rPr lang="en-GB" dirty="0"/>
              <a:t>Improving picture</a:t>
            </a:r>
          </a:p>
          <a:p>
            <a:pPr lvl="1"/>
            <a:r>
              <a:rPr lang="en-GB" dirty="0"/>
              <a:t>Technology improvements mean there is an opportunity for Books bibliometrics to come into its own</a:t>
            </a:r>
          </a:p>
          <a:p>
            <a:r>
              <a:rPr lang="en-GB" dirty="0"/>
              <a:t>Decide, once and for all, on a definition of impact</a:t>
            </a:r>
          </a:p>
          <a:p>
            <a:pPr lvl="1"/>
            <a:r>
              <a:rPr lang="en-GB" dirty="0"/>
              <a:t>Needs to be broader than just citations </a:t>
            </a:r>
          </a:p>
          <a:p>
            <a:pPr lvl="1"/>
            <a:r>
              <a:rPr lang="en-GB" dirty="0"/>
              <a:t>Benefit to all, not just books</a:t>
            </a:r>
          </a:p>
          <a:p>
            <a:r>
              <a:rPr lang="en-GB" dirty="0"/>
              <a:t>Books value needs to be recognised</a:t>
            </a:r>
          </a:p>
          <a:p>
            <a:pPr lvl="1"/>
            <a:r>
              <a:rPr lang="en-GB" dirty="0"/>
              <a:t>Not just books but other forms of academic output</a:t>
            </a:r>
          </a:p>
          <a:p>
            <a:pPr lvl="1"/>
            <a:r>
              <a:rPr lang="en-GB" dirty="0"/>
              <a:t>Changing funder and university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FB054-0419-4A5B-AE75-BFAB67430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EA4217-1DB1-4E92-AF7F-D6C6BA93EF4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861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333B-7796-4B0E-9AF4-A3E5E5BA0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4560" y="1413090"/>
            <a:ext cx="7166827" cy="3545200"/>
          </a:xfrm>
        </p:spPr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000" dirty="0"/>
              <a:t>#</a:t>
            </a:r>
            <a:r>
              <a:rPr lang="en-GB" sz="4000" dirty="0" err="1"/>
              <a:t>equalityforbooks</a:t>
            </a:r>
            <a:r>
              <a:rPr lang="en-GB" sz="4000" dirty="0"/>
              <a:t> </a:t>
            </a:r>
          </a:p>
          <a:p>
            <a:pPr marL="0" indent="0" algn="ctr">
              <a:buNone/>
            </a:pPr>
            <a:r>
              <a:rPr lang="en-GB" sz="4000" dirty="0"/>
              <a:t>#</a:t>
            </a:r>
            <a:r>
              <a:rPr lang="en-GB" sz="4000" dirty="0" err="1"/>
              <a:t>equalimpactequalmetrics</a:t>
            </a:r>
            <a:br>
              <a:rPr lang="en-GB" sz="4000" dirty="0"/>
            </a:br>
            <a:r>
              <a:rPr lang="en-GB" sz="4000" dirty="0"/>
              <a:t>#</a:t>
            </a:r>
            <a:r>
              <a:rPr lang="en-GB" sz="4000" dirty="0" err="1"/>
              <a:t>booksmattertoo</a:t>
            </a:r>
            <a:endParaRPr lang="en-GB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FB054-0419-4A5B-AE75-BFAB67430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EA4217-1DB1-4E92-AF7F-D6C6BA93EF4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2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56A0-0353-4449-995D-71924EB2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333B-7796-4B0E-9AF4-A3E5E5BA0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51" y="1412880"/>
            <a:ext cx="8930217" cy="4968875"/>
          </a:xfrm>
        </p:spPr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Sarah Stacey</a:t>
            </a:r>
          </a:p>
          <a:p>
            <a:pPr marL="0" indent="0" algn="ctr">
              <a:buNone/>
            </a:pPr>
            <a:r>
              <a:rPr lang="en-GB" dirty="0"/>
              <a:t>Publisher for Innovation, Data and Discoverability</a:t>
            </a:r>
          </a:p>
          <a:p>
            <a:pPr marL="0" indent="0" algn="ctr">
              <a:buNone/>
            </a:pPr>
            <a:r>
              <a:rPr lang="en-GB" dirty="0"/>
              <a:t>Books Editorial</a:t>
            </a:r>
          </a:p>
          <a:p>
            <a:pPr marL="0" indent="0" algn="ctr">
              <a:buNone/>
            </a:pPr>
            <a:r>
              <a:rPr lang="en-GB" dirty="0"/>
              <a:t>Taylor &amp; Francis (Routledge)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Sarah.Stacey@tandf.co.uk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FB054-0419-4A5B-AE75-BFAB67430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EA4217-1DB1-4E92-AF7F-D6C6BA93EF4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57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333B-7796-4B0E-9AF4-A3E5E5BA0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1" y="1031880"/>
            <a:ext cx="9365333" cy="4968875"/>
          </a:xfrm>
        </p:spPr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Sarah Stacey</a:t>
            </a:r>
          </a:p>
          <a:p>
            <a:pPr marL="0" indent="0" algn="ctr">
              <a:buNone/>
            </a:pPr>
            <a:r>
              <a:rPr lang="en-GB" dirty="0"/>
              <a:t>Publisher for Innovation, Data and Discoverability</a:t>
            </a:r>
          </a:p>
          <a:p>
            <a:pPr marL="0" indent="0" algn="ctr">
              <a:buNone/>
            </a:pPr>
            <a:r>
              <a:rPr lang="en-GB" dirty="0"/>
              <a:t>Books Editorial</a:t>
            </a:r>
          </a:p>
          <a:p>
            <a:pPr marL="0" indent="0" algn="ctr">
              <a:buNone/>
            </a:pPr>
            <a:r>
              <a:rPr lang="en-GB" dirty="0"/>
              <a:t>Taylor &amp; Francis (Routledge)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sarah.stacey@tandf.co.uk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FB054-0419-4A5B-AE75-BFAB67430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EA4217-1DB1-4E92-AF7F-D6C6BA93EF4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77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77291" y="2510161"/>
            <a:ext cx="10363200" cy="152336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Measuring impact in the Humanities and Social Sciences: #</a:t>
            </a:r>
            <a:r>
              <a:rPr lang="en-GB" dirty="0" err="1"/>
              <a:t>equalityforbooks</a:t>
            </a:r>
            <a:r>
              <a:rPr lang="en-GB" dirty="0"/>
              <a:t> #</a:t>
            </a:r>
            <a:r>
              <a:rPr lang="en-GB" dirty="0" err="1"/>
              <a:t>equalimpactequalmetrics</a:t>
            </a:r>
            <a:br>
              <a:rPr lang="en-GB" dirty="0"/>
            </a:br>
            <a:r>
              <a:rPr lang="en-GB" dirty="0"/>
              <a:t>#</a:t>
            </a:r>
            <a:r>
              <a:rPr lang="en-GB" dirty="0" err="1"/>
              <a:t>booksmattertoo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552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56A0-0353-4449-995D-71924EB2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Bibliometrics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333B-7796-4B0E-9AF4-A3E5E5BA0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Statistical analysis of published works</a:t>
            </a:r>
          </a:p>
          <a:p>
            <a:r>
              <a:rPr lang="en-GB" dirty="0"/>
              <a:t>Understand trends and developments within academia</a:t>
            </a:r>
          </a:p>
          <a:p>
            <a:r>
              <a:rPr lang="en-GB" dirty="0"/>
              <a:t>Used to analyse “impact” of published works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i="1" dirty="0" err="1"/>
              <a:t>Biblio</a:t>
            </a:r>
            <a:r>
              <a:rPr lang="en-GB" i="1" dirty="0"/>
              <a:t> – from the Greek for Book or Paper Scroll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FB054-0419-4A5B-AE75-BFAB67430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EA4217-1DB1-4E92-AF7F-D6C6BA93EF4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54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56A0-0353-4449-995D-71924EB2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Bibliometrics Journals vs 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333B-7796-4B0E-9AF4-A3E5E5BA0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GB" dirty="0"/>
              <a:t>Journals:</a:t>
            </a:r>
          </a:p>
          <a:p>
            <a:r>
              <a:rPr lang="en-GB" sz="2400" dirty="0"/>
              <a:t>Impact factor </a:t>
            </a:r>
          </a:p>
          <a:p>
            <a:pPr lvl="1"/>
            <a:r>
              <a:rPr lang="en-GB" sz="2000" dirty="0"/>
              <a:t>universally recognised, if contested</a:t>
            </a:r>
          </a:p>
          <a:p>
            <a:r>
              <a:rPr lang="en-GB" sz="2400" dirty="0"/>
              <a:t>Usage/download information</a:t>
            </a:r>
          </a:p>
          <a:p>
            <a:r>
              <a:rPr lang="en-GB" sz="2400" dirty="0"/>
              <a:t>Variety of indexes </a:t>
            </a:r>
          </a:p>
          <a:p>
            <a:pPr lvl="1"/>
            <a:r>
              <a:rPr lang="en-GB" sz="2000" dirty="0"/>
              <a:t>inclusion promotes discovery and indicates prestige</a:t>
            </a:r>
          </a:p>
          <a:p>
            <a:r>
              <a:rPr lang="en-GB" sz="2400" dirty="0"/>
              <a:t>Access to information on OA, Funding, Institution, Author, </a:t>
            </a:r>
            <a:r>
              <a:rPr lang="en-GB" sz="2400" dirty="0" err="1"/>
              <a:t>ORCiD</a:t>
            </a:r>
            <a:r>
              <a:rPr lang="en-GB" sz="2400" dirty="0"/>
              <a:t> etc</a:t>
            </a:r>
          </a:p>
          <a:p>
            <a:r>
              <a:rPr lang="en-GB" sz="2400" dirty="0"/>
              <a:t>Rich, fairly standard, metadata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dirty="0"/>
              <a:t>Books:</a:t>
            </a:r>
          </a:p>
          <a:p>
            <a:r>
              <a:rPr lang="en-GB" sz="2400" dirty="0"/>
              <a:t>No standard measure of impact</a:t>
            </a:r>
          </a:p>
          <a:p>
            <a:r>
              <a:rPr lang="en-GB" sz="2400" dirty="0"/>
              <a:t>Download information fragmented</a:t>
            </a:r>
          </a:p>
          <a:p>
            <a:r>
              <a:rPr lang="en-GB" sz="2400" dirty="0"/>
              <a:t>Incomplete picture of global library holdings</a:t>
            </a:r>
          </a:p>
          <a:p>
            <a:r>
              <a:rPr lang="en-GB" sz="2400" dirty="0"/>
              <a:t>Few indexes and those that exist are generally small  </a:t>
            </a:r>
          </a:p>
          <a:p>
            <a:r>
              <a:rPr lang="en-GB" sz="2400" dirty="0"/>
              <a:t>Chapter vs. book info is hard to come by</a:t>
            </a:r>
          </a:p>
          <a:p>
            <a:r>
              <a:rPr lang="en-GB" sz="2400" dirty="0"/>
              <a:t>Metadata is poor meaning lack of info on OA, funding, authors etc.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FB054-0419-4A5B-AE75-BFAB67430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EA4217-1DB1-4E92-AF7F-D6C6BA93EF4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44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56A0-0353-4449-995D-71924EB2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the difference in coverage?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333B-7796-4B0E-9AF4-A3E5E5BA0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Technical</a:t>
            </a:r>
          </a:p>
          <a:p>
            <a:pPr marL="457200" lvl="1" indent="0">
              <a:buNone/>
            </a:pPr>
            <a:r>
              <a:rPr lang="en-GB" dirty="0"/>
              <a:t>Metadata for books is not as developed as journals</a:t>
            </a:r>
          </a:p>
          <a:p>
            <a:pPr lvl="2"/>
            <a:r>
              <a:rPr lang="en-GB" dirty="0"/>
              <a:t>Less of a priority for development due to focus on journal article as main currency</a:t>
            </a:r>
          </a:p>
          <a:p>
            <a:pPr lvl="2"/>
            <a:r>
              <a:rPr lang="en-GB" dirty="0"/>
              <a:t>PDF dominance – key players work off PDFs rather than metadata</a:t>
            </a:r>
          </a:p>
          <a:p>
            <a:pPr lvl="2"/>
            <a:r>
              <a:rPr lang="en-GB" dirty="0"/>
              <a:t>Not got to grips with Chapter level info and how that marries with Book level info</a:t>
            </a:r>
          </a:p>
          <a:p>
            <a:pPr lvl="2"/>
            <a:r>
              <a:rPr lang="en-GB" dirty="0"/>
              <a:t>Are the metadata fields collected relevant for Books?</a:t>
            </a:r>
          </a:p>
          <a:p>
            <a:pPr marL="0" indent="0">
              <a:buNone/>
            </a:pPr>
            <a:r>
              <a:rPr lang="en-GB" dirty="0"/>
              <a:t>Cultural</a:t>
            </a:r>
          </a:p>
          <a:p>
            <a:pPr marL="457200" lvl="1" indent="0">
              <a:buNone/>
            </a:pPr>
            <a:r>
              <a:rPr lang="en-GB" dirty="0"/>
              <a:t>Books given less, if any weighting, in University rankings and by Funders (change in the air?)</a:t>
            </a:r>
          </a:p>
          <a:p>
            <a:pPr lvl="2"/>
            <a:r>
              <a:rPr lang="en-GB" dirty="0"/>
              <a:t>System evolved around fast(</a:t>
            </a:r>
            <a:r>
              <a:rPr lang="en-GB" dirty="0" err="1"/>
              <a:t>er</a:t>
            </a:r>
            <a:r>
              <a:rPr lang="en-GB" dirty="0"/>
              <a:t>) moving STEM subjects</a:t>
            </a:r>
          </a:p>
          <a:p>
            <a:pPr lvl="2"/>
            <a:r>
              <a:rPr lang="en-GB" dirty="0"/>
              <a:t>Emphasis on merits of publishing in prestigious journals</a:t>
            </a:r>
          </a:p>
          <a:p>
            <a:pPr lvl="2"/>
            <a:r>
              <a:rPr lang="en-GB" dirty="0"/>
              <a:t>Academic impact (i.e. Citations) vs broader forms of impact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FB054-0419-4A5B-AE75-BFAB67430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EA4217-1DB1-4E92-AF7F-D6C6BA93EF4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38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56A0-0353-4449-995D-71924EB2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Reports of my death are greatly exaggerated…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333B-7796-4B0E-9AF4-A3E5E5BA0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err="1"/>
              <a:t>Kousha</a:t>
            </a:r>
            <a:r>
              <a:rPr lang="en-GB" dirty="0"/>
              <a:t> et al (2016) found …</a:t>
            </a:r>
            <a:r>
              <a:rPr lang="en-GB" i="1" dirty="0"/>
              <a:t> in the humanities over a half (55%), in the arts a third (33%), and in the social sciences just under a quarter (22%) of submissions to the 2014 UK Research Excellence Framework (REF) were books compared with only about 0.5% in science, engineering and medicine (REF, 2014)…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FB054-0419-4A5B-AE75-BFAB67430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EA4217-1DB1-4E92-AF7F-D6C6BA93EF4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442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56A0-0353-4449-995D-71924EB2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Academics write books?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333B-7796-4B0E-9AF4-A3E5E5BA0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act of writing a book is a research tool in itself:</a:t>
            </a:r>
          </a:p>
          <a:p>
            <a:pPr lvl="2"/>
            <a:r>
              <a:rPr lang="en-GB" sz="2400" dirty="0"/>
              <a:t>Planning</a:t>
            </a:r>
          </a:p>
          <a:p>
            <a:pPr lvl="2"/>
            <a:r>
              <a:rPr lang="en-GB" sz="2400" dirty="0"/>
              <a:t>Structure</a:t>
            </a:r>
          </a:p>
          <a:p>
            <a:pPr lvl="2"/>
            <a:r>
              <a:rPr lang="en-GB" sz="2400" dirty="0"/>
              <a:t>Research</a:t>
            </a:r>
          </a:p>
          <a:p>
            <a:pPr lvl="2"/>
            <a:r>
              <a:rPr lang="en-GB" sz="2400" dirty="0"/>
              <a:t>Goals</a:t>
            </a:r>
          </a:p>
          <a:p>
            <a:pPr lvl="2"/>
            <a:r>
              <a:rPr lang="en-GB" sz="2400" dirty="0"/>
              <a:t>Acts as the organising principle</a:t>
            </a:r>
          </a:p>
          <a:p>
            <a:pPr marL="0" indent="0">
              <a:buNone/>
            </a:pPr>
            <a:r>
              <a:rPr lang="en-GB" dirty="0"/>
              <a:t>Publishing a book enables:</a:t>
            </a:r>
          </a:p>
          <a:p>
            <a:pPr lvl="2"/>
            <a:r>
              <a:rPr lang="en-GB" sz="2400" dirty="0"/>
              <a:t>Introduction of new ways of thinking</a:t>
            </a:r>
          </a:p>
          <a:p>
            <a:pPr lvl="2"/>
            <a:r>
              <a:rPr lang="en-GB" sz="2400" dirty="0"/>
              <a:t>Rich, sustained, complex argument</a:t>
            </a:r>
          </a:p>
          <a:p>
            <a:pPr marL="914400" lvl="2" indent="0">
              <a:buNone/>
            </a:pPr>
            <a:endParaRPr lang="en-GB" dirty="0"/>
          </a:p>
          <a:p>
            <a:pPr marL="0" indent="0">
              <a:buNone/>
            </a:pPr>
            <a:endParaRPr lang="en-GB" sz="2400" dirty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FB054-0419-4A5B-AE75-BFAB67430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EA4217-1DB1-4E92-AF7F-D6C6BA93EF4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8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56A0-0353-4449-995D-71924EB2E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3394" y="324706"/>
            <a:ext cx="8913283" cy="1008062"/>
          </a:xfrm>
        </p:spPr>
        <p:txBody>
          <a:bodyPr/>
          <a:lstStyle/>
          <a:p>
            <a:r>
              <a:rPr lang="en-GB" dirty="0"/>
              <a:t>Arts, Humanities and Social Sciences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333B-7796-4B0E-9AF4-A3E5E5BA0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6761" y="1332768"/>
            <a:ext cx="10363200" cy="496887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A&amp;HSS: Emphasis on the monograph as a means to present and develop research ideas for fellow specialists</a:t>
            </a:r>
          </a:p>
          <a:p>
            <a:pPr lvl="1"/>
            <a:r>
              <a:rPr lang="en-GB" dirty="0"/>
              <a:t>There has been some shift in this thinking due to push to publish in IF journals, especially in Social Sciences but still important currency</a:t>
            </a:r>
          </a:p>
          <a:p>
            <a:pPr lvl="1"/>
            <a:r>
              <a:rPr lang="en-GB" dirty="0"/>
              <a:t>Monographs important at all career stages</a:t>
            </a:r>
          </a:p>
          <a:p>
            <a:pPr lvl="1"/>
            <a:r>
              <a:rPr lang="en-GB" dirty="0"/>
              <a:t>Broad audience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STEM: More emphasis on book as a tool to convey ideas outside the specialist arena</a:t>
            </a:r>
          </a:p>
          <a:p>
            <a:pPr lvl="1"/>
            <a:r>
              <a:rPr lang="en-GB" dirty="0"/>
              <a:t>Seeking different kinds of impact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FB054-0419-4A5B-AE75-BFAB67430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EA4217-1DB1-4E92-AF7F-D6C6BA93EF4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62252"/>
      </p:ext>
    </p:extLst>
  </p:cSld>
  <p:clrMapOvr>
    <a:masterClrMapping/>
  </p:clrMapOvr>
</p:sld>
</file>

<file path=ppt/theme/theme1.xml><?xml version="1.0" encoding="utf-8"?>
<a:theme xmlns:a="http://schemas.openxmlformats.org/drawingml/2006/main" name="1_NEW T&amp;F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NEW T&amp;F template">
      <a:majorFont>
        <a:latin typeface="Stone Sans ITC TT"/>
        <a:ea typeface=""/>
        <a:cs typeface=""/>
      </a:majorFont>
      <a:minorFont>
        <a:latin typeface="Stone Sans ITC T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EW T&amp;F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 T&amp;F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 T&amp;F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 T&amp;F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 T&amp;F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 T&amp;F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 T&amp;F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formaTech">
  <a:themeElements>
    <a:clrScheme name="Taylor and Francis">
      <a:dk1>
        <a:srgbClr val="1B127B"/>
      </a:dk1>
      <a:lt1>
        <a:sysClr val="window" lastClr="FFFFFF"/>
      </a:lt1>
      <a:dk2>
        <a:srgbClr val="000000"/>
      </a:dk2>
      <a:lt2>
        <a:srgbClr val="E7E6E6"/>
      </a:lt2>
      <a:accent1>
        <a:srgbClr val="1B127B"/>
      </a:accent1>
      <a:accent2>
        <a:srgbClr val="11A7D9"/>
      </a:accent2>
      <a:accent3>
        <a:srgbClr val="4735CD"/>
      </a:accent3>
      <a:accent4>
        <a:srgbClr val="DF5A82"/>
      </a:accent4>
      <a:accent5>
        <a:srgbClr val="B795FF"/>
      </a:accent5>
      <a:accent6>
        <a:srgbClr val="8D89BD"/>
      </a:accent6>
      <a:hlink>
        <a:srgbClr val="1B127B"/>
      </a:hlink>
      <a:folHlink>
        <a:srgbClr val="1B127B"/>
      </a:folHlink>
    </a:clrScheme>
    <a:fontScheme name="InformaTech">
      <a:majorFont>
        <a:latin typeface="Aleo-Regular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yor and Francis Group" id="{21B4DDF0-CCF6-4337-AF35-D9F8E42DAD86}" vid="{2FFEFCE1-7C74-4A58-AF14-4962EE701F7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AB8EB0EA3F7A46AB0C01C33180D42F" ma:contentTypeVersion="13" ma:contentTypeDescription="Create a new document." ma:contentTypeScope="" ma:versionID="b2cdefdd4f5488aa3aa3d02c57ed764a">
  <xsd:schema xmlns:xsd="http://www.w3.org/2001/XMLSchema" xmlns:xs="http://www.w3.org/2001/XMLSchema" xmlns:p="http://schemas.microsoft.com/office/2006/metadata/properties" xmlns:ns3="4010b3b1-8c74-46e8-818b-deac03844b21" xmlns:ns4="a1d47776-62bc-48d9-b80d-80e027a5932e" targetNamespace="http://schemas.microsoft.com/office/2006/metadata/properties" ma:root="true" ma:fieldsID="e85ed649729d7a83079b7e6233c7b102" ns3:_="" ns4:_="">
    <xsd:import namespace="4010b3b1-8c74-46e8-818b-deac03844b21"/>
    <xsd:import namespace="a1d47776-62bc-48d9-b80d-80e027a5932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0b3b1-8c74-46e8-818b-deac03844b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d47776-62bc-48d9-b80d-80e027a5932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D59561-CDDA-4B2F-B0D9-2937E50EF4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42A7C8-B787-43AB-8A02-DC6D90BEA3B7}">
  <ds:schemaRefs>
    <ds:schemaRef ds:uri="http://purl.org/dc/terms/"/>
    <ds:schemaRef ds:uri="http://schemas.openxmlformats.org/package/2006/metadata/core-properties"/>
    <ds:schemaRef ds:uri="4010b3b1-8c74-46e8-818b-deac03844b2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1d47776-62bc-48d9-b80d-80e027a5932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7809448-FE44-4D14-A9FB-3430CD81E4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10b3b1-8c74-46e8-818b-deac03844b21"/>
    <ds:schemaRef ds:uri="a1d47776-62bc-48d9-b80d-80e027a593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2689</TotalTime>
  <Words>1062</Words>
  <Application>Microsoft Office PowerPoint</Application>
  <PresentationFormat>Widescreen</PresentationFormat>
  <Paragraphs>193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Aleo-Light</vt:lpstr>
      <vt:lpstr>Aleo-Regular</vt:lpstr>
      <vt:lpstr>Arial</vt:lpstr>
      <vt:lpstr>Calibri</vt:lpstr>
      <vt:lpstr>Open Sans</vt:lpstr>
      <vt:lpstr>Open Sans Light</vt:lpstr>
      <vt:lpstr>Open Sans SemiBold</vt:lpstr>
      <vt:lpstr>Rockwell</vt:lpstr>
      <vt:lpstr>Stone Sans ITC TT</vt:lpstr>
      <vt:lpstr>1_NEW T&amp;F template</vt:lpstr>
      <vt:lpstr>InformaTech</vt:lpstr>
      <vt:lpstr>#booksmattertoo  Sarah Stacey Publisher for Innovation, Data and Discoverability</vt:lpstr>
      <vt:lpstr>PowerPoint Presentation</vt:lpstr>
      <vt:lpstr>PowerPoint Presentation</vt:lpstr>
      <vt:lpstr>Bibliometrics</vt:lpstr>
      <vt:lpstr>Bibliometrics Journals vs Books</vt:lpstr>
      <vt:lpstr>Why the difference in coverage?</vt:lpstr>
      <vt:lpstr>Reports of my death are greatly exaggerated…</vt:lpstr>
      <vt:lpstr>Why do Academics write books?</vt:lpstr>
      <vt:lpstr>Arts, Humanities and Social Sciences</vt:lpstr>
      <vt:lpstr>Marginalisation through metrics</vt:lpstr>
      <vt:lpstr>Does it matter?</vt:lpstr>
      <vt:lpstr>Should we measure impact?</vt:lpstr>
      <vt:lpstr>Books make an Impact</vt:lpstr>
      <vt:lpstr>Measuring impact for AHSS compared to STEM</vt:lpstr>
      <vt:lpstr>3-D Impact measurement?</vt:lpstr>
      <vt:lpstr>Winds of change?</vt:lpstr>
      <vt:lpstr>Conclusions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title style – option 1</dc:title>
  <dc:creator>Stacey, Sarah</dc:creator>
  <cp:lastModifiedBy>Stacey, Sarah</cp:lastModifiedBy>
  <cp:revision>3</cp:revision>
  <dcterms:created xsi:type="dcterms:W3CDTF">2020-02-17T09:20:12Z</dcterms:created>
  <dcterms:modified xsi:type="dcterms:W3CDTF">2020-03-10T08:25:44Z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81c070e-054b-4d1c-ba4c-fc70b099192e_Enabled">
    <vt:lpwstr>True</vt:lpwstr>
  </property>
  <property fmtid="{D5CDD505-2E9C-101B-9397-08002B2CF9AE}" pid="3" name="MSIP_Label_181c070e-054b-4d1c-ba4c-fc70b099192e_SiteId">
    <vt:lpwstr>2567d566-604c-408a-8a60-55d0dc9d9d6b</vt:lpwstr>
  </property>
  <property fmtid="{D5CDD505-2E9C-101B-9397-08002B2CF9AE}" pid="4" name="MSIP_Label_181c070e-054b-4d1c-ba4c-fc70b099192e_Owner">
    <vt:lpwstr>Sarah.Stacey@informa.com</vt:lpwstr>
  </property>
  <property fmtid="{D5CDD505-2E9C-101B-9397-08002B2CF9AE}" pid="5" name="MSIP_Label_181c070e-054b-4d1c-ba4c-fc70b099192e_SetDate">
    <vt:lpwstr>2020-02-17T14:01:21.3376915Z</vt:lpwstr>
  </property>
  <property fmtid="{D5CDD505-2E9C-101B-9397-08002B2CF9AE}" pid="6" name="MSIP_Label_181c070e-054b-4d1c-ba4c-fc70b099192e_Name">
    <vt:lpwstr>General</vt:lpwstr>
  </property>
  <property fmtid="{D5CDD505-2E9C-101B-9397-08002B2CF9AE}" pid="7" name="MSIP_Label_181c070e-054b-4d1c-ba4c-fc70b099192e_Application">
    <vt:lpwstr>Microsoft Azure Information Protection</vt:lpwstr>
  </property>
  <property fmtid="{D5CDD505-2E9C-101B-9397-08002B2CF9AE}" pid="8" name="MSIP_Label_181c070e-054b-4d1c-ba4c-fc70b099192e_ActionId">
    <vt:lpwstr>c3ab651e-b608-4bdb-b239-16f46148c630</vt:lpwstr>
  </property>
  <property fmtid="{D5CDD505-2E9C-101B-9397-08002B2CF9AE}" pid="9" name="MSIP_Label_181c070e-054b-4d1c-ba4c-fc70b099192e_Extended_MSFT_Method">
    <vt:lpwstr>Automatic</vt:lpwstr>
  </property>
  <property fmtid="{D5CDD505-2E9C-101B-9397-08002B2CF9AE}" pid="10" name="MSIP_Label_2bbab825-a111-45e4-86a1-18cee0005896_Enabled">
    <vt:lpwstr>True</vt:lpwstr>
  </property>
  <property fmtid="{D5CDD505-2E9C-101B-9397-08002B2CF9AE}" pid="11" name="MSIP_Label_2bbab825-a111-45e4-86a1-18cee0005896_SiteId">
    <vt:lpwstr>2567d566-604c-408a-8a60-55d0dc9d9d6b</vt:lpwstr>
  </property>
  <property fmtid="{D5CDD505-2E9C-101B-9397-08002B2CF9AE}" pid="12" name="MSIP_Label_2bbab825-a111-45e4-86a1-18cee0005896_Owner">
    <vt:lpwstr>Sarah.Stacey@informa.com</vt:lpwstr>
  </property>
  <property fmtid="{D5CDD505-2E9C-101B-9397-08002B2CF9AE}" pid="13" name="MSIP_Label_2bbab825-a111-45e4-86a1-18cee0005896_SetDate">
    <vt:lpwstr>2020-02-17T14:01:21.3378108Z</vt:lpwstr>
  </property>
  <property fmtid="{D5CDD505-2E9C-101B-9397-08002B2CF9AE}" pid="14" name="MSIP_Label_2bbab825-a111-45e4-86a1-18cee0005896_Name">
    <vt:lpwstr>Un-restricted</vt:lpwstr>
  </property>
  <property fmtid="{D5CDD505-2E9C-101B-9397-08002B2CF9AE}" pid="15" name="MSIP_Label_2bbab825-a111-45e4-86a1-18cee0005896_Application">
    <vt:lpwstr>Microsoft Azure Information Protection</vt:lpwstr>
  </property>
  <property fmtid="{D5CDD505-2E9C-101B-9397-08002B2CF9AE}" pid="16" name="MSIP_Label_2bbab825-a111-45e4-86a1-18cee0005896_ActionId">
    <vt:lpwstr>c3ab651e-b608-4bdb-b239-16f46148c630</vt:lpwstr>
  </property>
  <property fmtid="{D5CDD505-2E9C-101B-9397-08002B2CF9AE}" pid="17" name="MSIP_Label_2bbab825-a111-45e4-86a1-18cee0005896_Parent">
    <vt:lpwstr>181c070e-054b-4d1c-ba4c-fc70b099192e</vt:lpwstr>
  </property>
  <property fmtid="{D5CDD505-2E9C-101B-9397-08002B2CF9AE}" pid="18" name="MSIP_Label_2bbab825-a111-45e4-86a1-18cee0005896_Extended_MSFT_Method">
    <vt:lpwstr>Automatic</vt:lpwstr>
  </property>
  <property fmtid="{D5CDD505-2E9C-101B-9397-08002B2CF9AE}" pid="19" name="Sensitivity">
    <vt:lpwstr>General Un-restricted</vt:lpwstr>
  </property>
  <property fmtid="{D5CDD505-2E9C-101B-9397-08002B2CF9AE}" pid="20" name="ContentTypeId">
    <vt:lpwstr>0x01010050AB8EB0EA3F7A46AB0C01C33180D42F</vt:lpwstr>
  </property>
</Properties>
</file>